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3.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4.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5.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theme/theme6.xml" ContentType="application/vnd.openxmlformats-officedocument.theme+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theme/theme7.xml" ContentType="application/vnd.openxmlformats-officedocument.theme+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theme/theme8.xml" ContentType="application/vnd.openxmlformats-officedocument.theme+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theme/theme9.xml" ContentType="application/vnd.openxmlformats-officedocument.theme+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 id="2147483659" r:id="rId2"/>
    <p:sldMasterId id="2147483671" r:id="rId3"/>
    <p:sldMasterId id="2147483683" r:id="rId4"/>
    <p:sldMasterId id="2147483695" r:id="rId5"/>
    <p:sldMasterId id="2147483707" r:id="rId6"/>
    <p:sldMasterId id="2147483719" r:id="rId7"/>
    <p:sldMasterId id="2147483731" r:id="rId8"/>
    <p:sldMasterId id="2147483739" r:id="rId9"/>
    <p:sldMasterId id="2147483742" r:id="rId10"/>
  </p:sldMasterIdLst>
  <p:notesMasterIdLst>
    <p:notesMasterId r:id="rId81"/>
  </p:notesMasterIdLst>
  <p:sldIdLst>
    <p:sldId id="1058" r:id="rId11"/>
    <p:sldId id="1717" r:id="rId12"/>
    <p:sldId id="1824" r:id="rId13"/>
    <p:sldId id="1709" r:id="rId14"/>
    <p:sldId id="1740" r:id="rId15"/>
    <p:sldId id="1741" r:id="rId16"/>
    <p:sldId id="2203" r:id="rId17"/>
    <p:sldId id="2139" r:id="rId18"/>
    <p:sldId id="1900" r:id="rId19"/>
    <p:sldId id="2200" r:id="rId20"/>
    <p:sldId id="1791" r:id="rId21"/>
    <p:sldId id="1897" r:id="rId22"/>
    <p:sldId id="2141" r:id="rId23"/>
    <p:sldId id="2143" r:id="rId24"/>
    <p:sldId id="2202" r:id="rId25"/>
    <p:sldId id="1825" r:id="rId26"/>
    <p:sldId id="1661" r:id="rId27"/>
    <p:sldId id="1837" r:id="rId28"/>
    <p:sldId id="1901" r:id="rId29"/>
    <p:sldId id="2147" r:id="rId30"/>
    <p:sldId id="1721" r:id="rId31"/>
    <p:sldId id="1967" r:id="rId32"/>
    <p:sldId id="1904" r:id="rId33"/>
    <p:sldId id="1722" r:id="rId34"/>
    <p:sldId id="1902" r:id="rId35"/>
    <p:sldId id="1723" r:id="rId36"/>
    <p:sldId id="2150" r:id="rId37"/>
    <p:sldId id="1833" r:id="rId38"/>
    <p:sldId id="1305" r:id="rId39"/>
    <p:sldId id="1728" r:id="rId40"/>
    <p:sldId id="1729" r:id="rId41"/>
    <p:sldId id="2152" r:id="rId42"/>
    <p:sldId id="1964" r:id="rId43"/>
    <p:sldId id="1786" r:id="rId44"/>
    <p:sldId id="1742" r:id="rId45"/>
    <p:sldId id="1783" r:id="rId46"/>
    <p:sldId id="1784" r:id="rId47"/>
    <p:sldId id="1745" r:id="rId48"/>
    <p:sldId id="1748" r:id="rId49"/>
    <p:sldId id="1746" r:id="rId50"/>
    <p:sldId id="1751" r:id="rId51"/>
    <p:sldId id="1752" r:id="rId52"/>
    <p:sldId id="1787" r:id="rId53"/>
    <p:sldId id="1758" r:id="rId54"/>
    <p:sldId id="1800" r:id="rId55"/>
    <p:sldId id="2140" r:id="rId56"/>
    <p:sldId id="2145" r:id="rId57"/>
    <p:sldId id="2146" r:id="rId58"/>
    <p:sldId id="2148" r:id="rId59"/>
    <p:sldId id="1762" r:id="rId60"/>
    <p:sldId id="1764" r:id="rId61"/>
    <p:sldId id="1768" r:id="rId62"/>
    <p:sldId id="1796" r:id="rId63"/>
    <p:sldId id="2149" r:id="rId64"/>
    <p:sldId id="1716" r:id="rId65"/>
    <p:sldId id="2151" r:id="rId66"/>
    <p:sldId id="2137" r:id="rId67"/>
    <p:sldId id="1959" r:id="rId68"/>
    <p:sldId id="1827" r:id="rId69"/>
    <p:sldId id="1828" r:id="rId70"/>
    <p:sldId id="1829" r:id="rId71"/>
    <p:sldId id="1831" r:id="rId72"/>
    <p:sldId id="1830" r:id="rId73"/>
    <p:sldId id="1854" r:id="rId74"/>
    <p:sldId id="2138" r:id="rId75"/>
    <p:sldId id="2022" r:id="rId76"/>
    <p:sldId id="2025" r:id="rId77"/>
    <p:sldId id="2026" r:id="rId78"/>
    <p:sldId id="2028" r:id="rId79"/>
    <p:sldId id="1853" r:id="rId80"/>
  </p:sldIdLst>
  <p:sldSz cx="9144000" cy="6858000" type="screen4x3"/>
  <p:notesSz cx="6858000" cy="9144000"/>
  <p:embeddedFontLst>
    <p:embeddedFont>
      <p:font typeface="Arial Unicode MS" panose="02010600030101010101" charset="-122"/>
      <p:regular r:id="rId82"/>
    </p:embeddedFont>
    <p:embeddedFont>
      <p:font typeface="Arial Narrow" panose="020B0606020202030204" pitchFamily="34" charset="0"/>
      <p:regular r:id="rId83"/>
      <p:bold r:id="rId84"/>
      <p:italic r:id="rId85"/>
      <p:boldItalic r:id="rId86"/>
    </p:embeddedFont>
    <p:embeddedFont>
      <p:font typeface="Calibri" panose="020F0502020204030204" pitchFamily="34" charset="0"/>
      <p:regular r:id="rId87"/>
      <p:bold r:id="rId88"/>
      <p:italic r:id="rId89"/>
      <p:boldItalic r:id="rId90"/>
    </p:embeddedFont>
    <p:embeddedFont>
      <p:font typeface="Segoe UI Light" panose="020B0502040204020203" pitchFamily="34" charset="0"/>
      <p:regular r:id="rId91"/>
      <p:italic r:id="rId92"/>
    </p:embeddedFont>
    <p:embeddedFont>
      <p:font typeface="Verdana" panose="020B0604030504040204" pitchFamily="34" charset="0"/>
      <p:regular r:id="rId93"/>
      <p:bold r:id="rId94"/>
      <p:italic r:id="rId95"/>
      <p:boldItalic r:id="rId96"/>
    </p:embeddedFont>
    <p:embeddedFont>
      <p:font typeface="Wingdings 2" panose="05020102010507070707" pitchFamily="18" charset="2"/>
      <p:regular r:id="rId97"/>
    </p:embeddedFont>
    <p:embeddedFont>
      <p:font typeface="华文彩云" panose="02010800040101010101" pitchFamily="2" charset="-122"/>
      <p:regular r:id="rId98"/>
    </p:embeddedFont>
    <p:embeddedFont>
      <p:font typeface="微软雅黑" panose="020B0503020204020204" pitchFamily="34" charset="-122"/>
      <p:regular r:id="rId99"/>
      <p:bold r:id="rId100"/>
    </p:embeddedFont>
  </p:embeddedFontLst>
  <p:defaultTextStyle>
    <a:defPPr>
      <a:defRPr lang="zh-CN"/>
    </a:defPPr>
    <a:lvl1pPr algn="l" rtl="0" eaLnBrk="0" fontAlgn="base" hangingPunct="0">
      <a:spcBef>
        <a:spcPts val="400"/>
      </a:spcBef>
      <a:spcAft>
        <a:spcPct val="30000"/>
      </a:spcAft>
      <a:buClr>
        <a:srgbClr val="FF3399"/>
      </a:buClr>
      <a:buFont typeface="Wingdings" panose="05000000000000000000" pitchFamily="2" charset="2"/>
      <a:buChar char="l"/>
      <a:defRPr sz="3200" b="1" kern="1200">
        <a:solidFill>
          <a:srgbClr val="000099"/>
        </a:solidFill>
        <a:latin typeface="Arial" panose="020B0604020202020204" pitchFamily="34" charset="0"/>
        <a:ea typeface="黑体" panose="02010600030101010101" pitchFamily="49" charset="-122"/>
        <a:cs typeface="+mn-cs"/>
      </a:defRPr>
    </a:lvl1pPr>
    <a:lvl2pPr marL="457200" algn="l" rtl="0" eaLnBrk="0" fontAlgn="base" hangingPunct="0">
      <a:spcBef>
        <a:spcPts val="400"/>
      </a:spcBef>
      <a:spcAft>
        <a:spcPct val="30000"/>
      </a:spcAft>
      <a:buClr>
        <a:srgbClr val="FF3399"/>
      </a:buClr>
      <a:buFont typeface="Wingdings" panose="05000000000000000000" pitchFamily="2" charset="2"/>
      <a:buChar char="l"/>
      <a:defRPr sz="3200" b="1" kern="1200">
        <a:solidFill>
          <a:srgbClr val="000099"/>
        </a:solidFill>
        <a:latin typeface="Arial" panose="020B0604020202020204" pitchFamily="34" charset="0"/>
        <a:ea typeface="黑体" panose="02010600030101010101" pitchFamily="49" charset="-122"/>
        <a:cs typeface="+mn-cs"/>
      </a:defRPr>
    </a:lvl2pPr>
    <a:lvl3pPr marL="914400" algn="l" rtl="0" eaLnBrk="0" fontAlgn="base" hangingPunct="0">
      <a:spcBef>
        <a:spcPts val="400"/>
      </a:spcBef>
      <a:spcAft>
        <a:spcPct val="30000"/>
      </a:spcAft>
      <a:buClr>
        <a:srgbClr val="FF3399"/>
      </a:buClr>
      <a:buFont typeface="Wingdings" panose="05000000000000000000" pitchFamily="2" charset="2"/>
      <a:buChar char="l"/>
      <a:defRPr sz="3200" b="1" kern="1200">
        <a:solidFill>
          <a:srgbClr val="000099"/>
        </a:solidFill>
        <a:latin typeface="Arial" panose="020B0604020202020204" pitchFamily="34" charset="0"/>
        <a:ea typeface="黑体" panose="02010600030101010101" pitchFamily="49" charset="-122"/>
        <a:cs typeface="+mn-cs"/>
      </a:defRPr>
    </a:lvl3pPr>
    <a:lvl4pPr marL="1371600" algn="l" rtl="0" eaLnBrk="0" fontAlgn="base" hangingPunct="0">
      <a:spcBef>
        <a:spcPts val="400"/>
      </a:spcBef>
      <a:spcAft>
        <a:spcPct val="30000"/>
      </a:spcAft>
      <a:buClr>
        <a:srgbClr val="FF3399"/>
      </a:buClr>
      <a:buFont typeface="Wingdings" panose="05000000000000000000" pitchFamily="2" charset="2"/>
      <a:buChar char="l"/>
      <a:defRPr sz="3200" b="1" kern="1200">
        <a:solidFill>
          <a:srgbClr val="000099"/>
        </a:solidFill>
        <a:latin typeface="Arial" panose="020B0604020202020204" pitchFamily="34" charset="0"/>
        <a:ea typeface="黑体" panose="02010600030101010101" pitchFamily="49" charset="-122"/>
        <a:cs typeface="+mn-cs"/>
      </a:defRPr>
    </a:lvl4pPr>
    <a:lvl5pPr marL="1828800" algn="l" rtl="0" eaLnBrk="0" fontAlgn="base" hangingPunct="0">
      <a:spcBef>
        <a:spcPts val="400"/>
      </a:spcBef>
      <a:spcAft>
        <a:spcPct val="30000"/>
      </a:spcAft>
      <a:buClr>
        <a:srgbClr val="FF3399"/>
      </a:buClr>
      <a:buFont typeface="Wingdings" panose="05000000000000000000" pitchFamily="2" charset="2"/>
      <a:buChar char="l"/>
      <a:defRPr sz="3200" b="1" kern="1200">
        <a:solidFill>
          <a:srgbClr val="000099"/>
        </a:solidFill>
        <a:latin typeface="Arial" panose="020B0604020202020204" pitchFamily="34" charset="0"/>
        <a:ea typeface="黑体" panose="02010600030101010101" pitchFamily="49" charset="-122"/>
        <a:cs typeface="+mn-cs"/>
      </a:defRPr>
    </a:lvl5pPr>
    <a:lvl6pPr marL="2286000" algn="l" defTabSz="914400" rtl="0" eaLnBrk="1" latinLnBrk="0" hangingPunct="1">
      <a:defRPr sz="3200" b="1" kern="1200">
        <a:solidFill>
          <a:srgbClr val="000099"/>
        </a:solidFill>
        <a:latin typeface="Arial" panose="020B0604020202020204" pitchFamily="34" charset="0"/>
        <a:ea typeface="黑体" panose="02010600030101010101" pitchFamily="49" charset="-122"/>
        <a:cs typeface="+mn-cs"/>
      </a:defRPr>
    </a:lvl6pPr>
    <a:lvl7pPr marL="2743200" algn="l" defTabSz="914400" rtl="0" eaLnBrk="1" latinLnBrk="0" hangingPunct="1">
      <a:defRPr sz="3200" b="1" kern="1200">
        <a:solidFill>
          <a:srgbClr val="000099"/>
        </a:solidFill>
        <a:latin typeface="Arial" panose="020B0604020202020204" pitchFamily="34" charset="0"/>
        <a:ea typeface="黑体" panose="02010600030101010101" pitchFamily="49" charset="-122"/>
        <a:cs typeface="+mn-cs"/>
      </a:defRPr>
    </a:lvl7pPr>
    <a:lvl8pPr marL="3200400" algn="l" defTabSz="914400" rtl="0" eaLnBrk="1" latinLnBrk="0" hangingPunct="1">
      <a:defRPr sz="3200" b="1" kern="1200">
        <a:solidFill>
          <a:srgbClr val="000099"/>
        </a:solidFill>
        <a:latin typeface="Arial" panose="020B0604020202020204" pitchFamily="34" charset="0"/>
        <a:ea typeface="黑体" panose="02010600030101010101" pitchFamily="49" charset="-122"/>
        <a:cs typeface="+mn-cs"/>
      </a:defRPr>
    </a:lvl8pPr>
    <a:lvl9pPr marL="3657600" algn="l" defTabSz="914400" rtl="0" eaLnBrk="1" latinLnBrk="0" hangingPunct="1">
      <a:defRPr sz="3200" b="1" kern="1200">
        <a:solidFill>
          <a:srgbClr val="000099"/>
        </a:solidFill>
        <a:latin typeface="Arial" panose="020B0604020202020204" pitchFamily="34" charset="0"/>
        <a:ea typeface="黑体" panose="02010600030101010101" pitchFamily="49" charset="-122"/>
        <a:cs typeface="+mn-cs"/>
      </a:defRPr>
    </a:lvl9pPr>
  </p:defaultTextStyle>
  <p:extLst>
    <p:ext uri="{EFAFB233-063F-42B5-8137-9DF3F51BA10A}">
      <p15:sldGuideLst xmlns:p15="http://schemas.microsoft.com/office/powerpoint/2012/main">
        <p15:guide id="1" orient="horz" pos="2128">
          <p15:clr>
            <a:srgbClr val="A4A3A4"/>
          </p15:clr>
        </p15:guide>
        <p15:guide id="2" pos="299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CE4"/>
    <a:srgbClr val="003D58"/>
    <a:srgbClr val="EB641B"/>
    <a:srgbClr val="EFF7FD"/>
    <a:srgbClr val="D9D9D9"/>
    <a:srgbClr val="D2232A"/>
    <a:srgbClr val="41AD49"/>
    <a:srgbClr val="1ABBB4"/>
    <a:srgbClr val="8CC63F"/>
    <a:srgbClr val="25408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8370" autoAdjust="0"/>
    <p:restoredTop sz="94956" autoAdjust="0"/>
  </p:normalViewPr>
  <p:slideViewPr>
    <p:cSldViewPr>
      <p:cViewPr varScale="1">
        <p:scale>
          <a:sx n="81" d="100"/>
          <a:sy n="81" d="100"/>
        </p:scale>
        <p:origin x="912" y="62"/>
      </p:cViewPr>
      <p:guideLst>
        <p:guide orient="horz" pos="2128"/>
        <p:guide pos="2998"/>
      </p:guideLst>
    </p:cSldViewPr>
  </p:slideViewPr>
  <p:notesTextViewPr>
    <p:cViewPr>
      <p:scale>
        <a:sx n="100" d="100"/>
        <a:sy n="100" d="100"/>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6.xml"/><Relationship Id="rId21" Type="http://schemas.openxmlformats.org/officeDocument/2006/relationships/slide" Target="slides/slide11.xml"/><Relationship Id="rId42" Type="http://schemas.openxmlformats.org/officeDocument/2006/relationships/slide" Target="slides/slide32.xml"/><Relationship Id="rId47" Type="http://schemas.openxmlformats.org/officeDocument/2006/relationships/slide" Target="slides/slide37.xml"/><Relationship Id="rId63" Type="http://schemas.openxmlformats.org/officeDocument/2006/relationships/slide" Target="slides/slide53.xml"/><Relationship Id="rId68" Type="http://schemas.openxmlformats.org/officeDocument/2006/relationships/slide" Target="slides/slide58.xml"/><Relationship Id="rId84" Type="http://schemas.openxmlformats.org/officeDocument/2006/relationships/font" Target="fonts/font3.fntdata"/><Relationship Id="rId89" Type="http://schemas.openxmlformats.org/officeDocument/2006/relationships/font" Target="fonts/font8.fntdata"/><Relationship Id="rId7" Type="http://schemas.openxmlformats.org/officeDocument/2006/relationships/slideMaster" Target="slideMasters/slideMaster7.xml"/><Relationship Id="rId71" Type="http://schemas.openxmlformats.org/officeDocument/2006/relationships/slide" Target="slides/slide61.xml"/><Relationship Id="rId92" Type="http://schemas.openxmlformats.org/officeDocument/2006/relationships/font" Target="fonts/font11.fntdata"/><Relationship Id="rId2" Type="http://schemas.openxmlformats.org/officeDocument/2006/relationships/slideMaster" Target="slideMasters/slideMaster2.xml"/><Relationship Id="rId16" Type="http://schemas.openxmlformats.org/officeDocument/2006/relationships/slide" Target="slides/slide6.xml"/><Relationship Id="rId29" Type="http://schemas.openxmlformats.org/officeDocument/2006/relationships/slide" Target="slides/slide19.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slide" Target="slides/slide22.xml"/><Relationship Id="rId37" Type="http://schemas.openxmlformats.org/officeDocument/2006/relationships/slide" Target="slides/slide27.xml"/><Relationship Id="rId40" Type="http://schemas.openxmlformats.org/officeDocument/2006/relationships/slide" Target="slides/slide30.xml"/><Relationship Id="rId45" Type="http://schemas.openxmlformats.org/officeDocument/2006/relationships/slide" Target="slides/slide35.xml"/><Relationship Id="rId53" Type="http://schemas.openxmlformats.org/officeDocument/2006/relationships/slide" Target="slides/slide43.xml"/><Relationship Id="rId58" Type="http://schemas.openxmlformats.org/officeDocument/2006/relationships/slide" Target="slides/slide48.xml"/><Relationship Id="rId66" Type="http://schemas.openxmlformats.org/officeDocument/2006/relationships/slide" Target="slides/slide56.xml"/><Relationship Id="rId74" Type="http://schemas.openxmlformats.org/officeDocument/2006/relationships/slide" Target="slides/slide64.xml"/><Relationship Id="rId79" Type="http://schemas.openxmlformats.org/officeDocument/2006/relationships/slide" Target="slides/slide69.xml"/><Relationship Id="rId87" Type="http://schemas.openxmlformats.org/officeDocument/2006/relationships/font" Target="fonts/font6.fntdata"/><Relationship Id="rId102" Type="http://schemas.openxmlformats.org/officeDocument/2006/relationships/viewProps" Target="viewProps.xml"/><Relationship Id="rId5" Type="http://schemas.openxmlformats.org/officeDocument/2006/relationships/slideMaster" Target="slideMasters/slideMaster5.xml"/><Relationship Id="rId61" Type="http://schemas.openxmlformats.org/officeDocument/2006/relationships/slide" Target="slides/slide51.xml"/><Relationship Id="rId82" Type="http://schemas.openxmlformats.org/officeDocument/2006/relationships/font" Target="fonts/font1.fntdata"/><Relationship Id="rId90" Type="http://schemas.openxmlformats.org/officeDocument/2006/relationships/font" Target="fonts/font9.fntdata"/><Relationship Id="rId95" Type="http://schemas.openxmlformats.org/officeDocument/2006/relationships/font" Target="fonts/font14.fntdata"/><Relationship Id="rId19" Type="http://schemas.openxmlformats.org/officeDocument/2006/relationships/slide" Target="slides/slide9.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slide" Target="slides/slide25.xml"/><Relationship Id="rId43" Type="http://schemas.openxmlformats.org/officeDocument/2006/relationships/slide" Target="slides/slide33.xml"/><Relationship Id="rId48" Type="http://schemas.openxmlformats.org/officeDocument/2006/relationships/slide" Target="slides/slide38.xml"/><Relationship Id="rId56" Type="http://schemas.openxmlformats.org/officeDocument/2006/relationships/slide" Target="slides/slide46.xml"/><Relationship Id="rId64" Type="http://schemas.openxmlformats.org/officeDocument/2006/relationships/slide" Target="slides/slide54.xml"/><Relationship Id="rId69" Type="http://schemas.openxmlformats.org/officeDocument/2006/relationships/slide" Target="slides/slide59.xml"/><Relationship Id="rId77" Type="http://schemas.openxmlformats.org/officeDocument/2006/relationships/slide" Target="slides/slide67.xml"/><Relationship Id="rId100" Type="http://schemas.openxmlformats.org/officeDocument/2006/relationships/font" Target="fonts/font19.fntdata"/><Relationship Id="rId8" Type="http://schemas.openxmlformats.org/officeDocument/2006/relationships/slideMaster" Target="slideMasters/slideMaster8.xml"/><Relationship Id="rId51" Type="http://schemas.openxmlformats.org/officeDocument/2006/relationships/slide" Target="slides/slide41.xml"/><Relationship Id="rId72" Type="http://schemas.openxmlformats.org/officeDocument/2006/relationships/slide" Target="slides/slide62.xml"/><Relationship Id="rId80" Type="http://schemas.openxmlformats.org/officeDocument/2006/relationships/slide" Target="slides/slide70.xml"/><Relationship Id="rId85" Type="http://schemas.openxmlformats.org/officeDocument/2006/relationships/font" Target="fonts/font4.fntdata"/><Relationship Id="rId93" Type="http://schemas.openxmlformats.org/officeDocument/2006/relationships/font" Target="fonts/font12.fntdata"/><Relationship Id="rId98" Type="http://schemas.openxmlformats.org/officeDocument/2006/relationships/font" Target="fonts/font17.fntdata"/><Relationship Id="rId3" Type="http://schemas.openxmlformats.org/officeDocument/2006/relationships/slideMaster" Target="slideMasters/slideMaster3.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slide" Target="slides/slide23.xml"/><Relationship Id="rId38" Type="http://schemas.openxmlformats.org/officeDocument/2006/relationships/slide" Target="slides/slide28.xml"/><Relationship Id="rId46" Type="http://schemas.openxmlformats.org/officeDocument/2006/relationships/slide" Target="slides/slide36.xml"/><Relationship Id="rId59" Type="http://schemas.openxmlformats.org/officeDocument/2006/relationships/slide" Target="slides/slide49.xml"/><Relationship Id="rId67" Type="http://schemas.openxmlformats.org/officeDocument/2006/relationships/slide" Target="slides/slide57.xml"/><Relationship Id="rId103" Type="http://schemas.openxmlformats.org/officeDocument/2006/relationships/theme" Target="theme/theme1.xml"/><Relationship Id="rId20" Type="http://schemas.openxmlformats.org/officeDocument/2006/relationships/slide" Target="slides/slide10.xml"/><Relationship Id="rId41" Type="http://schemas.openxmlformats.org/officeDocument/2006/relationships/slide" Target="slides/slide31.xml"/><Relationship Id="rId54" Type="http://schemas.openxmlformats.org/officeDocument/2006/relationships/slide" Target="slides/slide44.xml"/><Relationship Id="rId62" Type="http://schemas.openxmlformats.org/officeDocument/2006/relationships/slide" Target="slides/slide52.xml"/><Relationship Id="rId70" Type="http://schemas.openxmlformats.org/officeDocument/2006/relationships/slide" Target="slides/slide60.xml"/><Relationship Id="rId75" Type="http://schemas.openxmlformats.org/officeDocument/2006/relationships/slide" Target="slides/slide65.xml"/><Relationship Id="rId83" Type="http://schemas.openxmlformats.org/officeDocument/2006/relationships/font" Target="fonts/font2.fntdata"/><Relationship Id="rId88" Type="http://schemas.openxmlformats.org/officeDocument/2006/relationships/font" Target="fonts/font7.fntdata"/><Relationship Id="rId91" Type="http://schemas.openxmlformats.org/officeDocument/2006/relationships/font" Target="fonts/font10.fntdata"/><Relationship Id="rId96" Type="http://schemas.openxmlformats.org/officeDocument/2006/relationships/font" Target="fonts/font15.fntdata"/><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slide" Target="slides/slide26.xml"/><Relationship Id="rId49" Type="http://schemas.openxmlformats.org/officeDocument/2006/relationships/slide" Target="slides/slide39.xml"/><Relationship Id="rId57" Type="http://schemas.openxmlformats.org/officeDocument/2006/relationships/slide" Target="slides/slide47.xml"/><Relationship Id="rId10" Type="http://schemas.openxmlformats.org/officeDocument/2006/relationships/slideMaster" Target="slideMasters/slideMaster10.xml"/><Relationship Id="rId31" Type="http://schemas.openxmlformats.org/officeDocument/2006/relationships/slide" Target="slides/slide21.xml"/><Relationship Id="rId44" Type="http://schemas.openxmlformats.org/officeDocument/2006/relationships/slide" Target="slides/slide34.xml"/><Relationship Id="rId52" Type="http://schemas.openxmlformats.org/officeDocument/2006/relationships/slide" Target="slides/slide42.xml"/><Relationship Id="rId60" Type="http://schemas.openxmlformats.org/officeDocument/2006/relationships/slide" Target="slides/slide50.xml"/><Relationship Id="rId65" Type="http://schemas.openxmlformats.org/officeDocument/2006/relationships/slide" Target="slides/slide55.xml"/><Relationship Id="rId73" Type="http://schemas.openxmlformats.org/officeDocument/2006/relationships/slide" Target="slides/slide63.xml"/><Relationship Id="rId78" Type="http://schemas.openxmlformats.org/officeDocument/2006/relationships/slide" Target="slides/slide68.xml"/><Relationship Id="rId81" Type="http://schemas.openxmlformats.org/officeDocument/2006/relationships/notesMaster" Target="notesMasters/notesMaster1.xml"/><Relationship Id="rId86" Type="http://schemas.openxmlformats.org/officeDocument/2006/relationships/font" Target="fonts/font5.fntdata"/><Relationship Id="rId94" Type="http://schemas.openxmlformats.org/officeDocument/2006/relationships/font" Target="fonts/font13.fntdata"/><Relationship Id="rId99" Type="http://schemas.openxmlformats.org/officeDocument/2006/relationships/font" Target="fonts/font18.fntdata"/><Relationship Id="rId101"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 Target="slides/slide3.xml"/><Relationship Id="rId18" Type="http://schemas.openxmlformats.org/officeDocument/2006/relationships/slide" Target="slides/slide8.xml"/><Relationship Id="rId39" Type="http://schemas.openxmlformats.org/officeDocument/2006/relationships/slide" Target="slides/slide29.xml"/><Relationship Id="rId34" Type="http://schemas.openxmlformats.org/officeDocument/2006/relationships/slide" Target="slides/slide24.xml"/><Relationship Id="rId50" Type="http://schemas.openxmlformats.org/officeDocument/2006/relationships/slide" Target="slides/slide40.xml"/><Relationship Id="rId55" Type="http://schemas.openxmlformats.org/officeDocument/2006/relationships/slide" Target="slides/slide45.xml"/><Relationship Id="rId76" Type="http://schemas.openxmlformats.org/officeDocument/2006/relationships/slide" Target="slides/slide66.xml"/><Relationship Id="rId97" Type="http://schemas.openxmlformats.org/officeDocument/2006/relationships/font" Target="fonts/font16.fntdata"/><Relationship Id="rId10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fontAlgn="auto" hangingPunct="1">
              <a:spcBef>
                <a:spcPts val="0"/>
              </a:spcBef>
              <a:spcAft>
                <a:spcPts val="0"/>
              </a:spcAft>
              <a:buClrTx/>
              <a:buFontTx/>
              <a:buNone/>
              <a:defRPr sz="1200" b="0">
                <a:solidFill>
                  <a:schemeClr val="tx1"/>
                </a:solidFill>
                <a:latin typeface="+mn-lt"/>
                <a:ea typeface="+mn-ea"/>
              </a:defRPr>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eaLnBrk="1" fontAlgn="auto" hangingPunct="1">
              <a:spcBef>
                <a:spcPts val="0"/>
              </a:spcBef>
              <a:spcAft>
                <a:spcPts val="0"/>
              </a:spcAft>
              <a:buClrTx/>
              <a:buFontTx/>
              <a:buNone/>
              <a:defRPr sz="1200" b="0">
                <a:solidFill>
                  <a:schemeClr val="tx1"/>
                </a:solidFill>
                <a:latin typeface="+mn-lt"/>
                <a:ea typeface="+mn-ea"/>
              </a:defRPr>
            </a:lvl1pPr>
          </a:lstStyle>
          <a:p>
            <a:pPr>
              <a:defRPr/>
            </a:pPr>
            <a:fld id="{AFAEAB64-488F-4078-9803-62D91AC4B3D8}" type="datetimeFigureOut">
              <a:rPr lang="zh-CN" altLang="en-US"/>
              <a:t>2020/9/30</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fontAlgn="auto" hangingPunct="1">
              <a:spcBef>
                <a:spcPts val="0"/>
              </a:spcBef>
              <a:spcAft>
                <a:spcPts val="0"/>
              </a:spcAft>
              <a:buClrTx/>
              <a:buFontTx/>
              <a:buNone/>
              <a:defRPr sz="1200" b="0">
                <a:solidFill>
                  <a:schemeClr val="tx1"/>
                </a:solidFill>
                <a:latin typeface="+mn-lt"/>
                <a:ea typeface="+mn-ea"/>
              </a:defRPr>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eaLnBrk="1" fontAlgn="auto" hangingPunct="1">
              <a:spcBef>
                <a:spcPts val="0"/>
              </a:spcBef>
              <a:spcAft>
                <a:spcPts val="0"/>
              </a:spcAft>
              <a:buClrTx/>
              <a:buFontTx/>
              <a:buNone/>
              <a:defRPr sz="1200" b="0">
                <a:solidFill>
                  <a:schemeClr val="tx1"/>
                </a:solidFill>
                <a:latin typeface="+mn-lt"/>
                <a:ea typeface="+mn-ea"/>
              </a:defRPr>
            </a:lvl1pPr>
          </a:lstStyle>
          <a:p>
            <a:pPr>
              <a:defRPr/>
            </a:pPr>
            <a:fld id="{0D1A3F90-2FCF-49AF-B0B9-17AF5F98F1B1}" type="slidenum">
              <a:rPr lang="zh-CN" altLang="en-US"/>
              <a:t>‹#›</a:t>
            </a:fld>
            <a:endParaRPr lang="zh-CN"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2"/>
          <p:cNvSpPr>
            <a:spLocks noGrp="1" noRot="1" noChangeAspect="1" noTextEdit="1"/>
          </p:cNvSpPr>
          <p:nvPr>
            <p:ph type="sldImg"/>
          </p:nvPr>
        </p:nvSpPr>
        <p:spPr bwMode="auto">
          <a:xfrm>
            <a:off x="1143000" y="685800"/>
            <a:ext cx="4572000" cy="34290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54627"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lvl="1" algn="just">
              <a:lnSpc>
                <a:spcPct val="90000"/>
              </a:lnSpc>
            </a:pPr>
            <a:endParaRPr lang="zh-CN" altLang="en-US" sz="1400" dirty="0">
              <a:latin typeface="宋体" panose="02010600030101010101" pitchFamily="2" charset="-122"/>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9050" tIns="0" rIns="19050" bIns="0" anchor="b"/>
          <a:lstStyle>
            <a:lvl1pPr>
              <a:defRPr sz="3200" b="1">
                <a:solidFill>
                  <a:srgbClr val="000099"/>
                </a:solidFill>
                <a:latin typeface="Arial" panose="020B0604020202020204" pitchFamily="34" charset="0"/>
                <a:ea typeface="黑体" panose="02010600030101010101" pitchFamily="49" charset="-122"/>
              </a:defRPr>
            </a:lvl1pPr>
            <a:lvl2pPr marL="742950" indent="-285750">
              <a:defRPr sz="3200" b="1">
                <a:solidFill>
                  <a:srgbClr val="000099"/>
                </a:solidFill>
                <a:latin typeface="Arial" panose="020B0604020202020204" pitchFamily="34" charset="0"/>
                <a:ea typeface="黑体" panose="02010600030101010101" pitchFamily="49" charset="-122"/>
              </a:defRPr>
            </a:lvl2pPr>
            <a:lvl3pPr marL="1143000" indent="-228600">
              <a:defRPr sz="3200" b="1">
                <a:solidFill>
                  <a:srgbClr val="000099"/>
                </a:solidFill>
                <a:latin typeface="Arial" panose="020B0604020202020204" pitchFamily="34" charset="0"/>
                <a:ea typeface="黑体" panose="02010600030101010101" pitchFamily="49" charset="-122"/>
              </a:defRPr>
            </a:lvl3pPr>
            <a:lvl4pPr marL="1600200" indent="-228600">
              <a:defRPr sz="3200" b="1">
                <a:solidFill>
                  <a:srgbClr val="000099"/>
                </a:solidFill>
                <a:latin typeface="Arial" panose="020B0604020202020204" pitchFamily="34" charset="0"/>
                <a:ea typeface="黑体" panose="02010600030101010101" pitchFamily="49" charset="-122"/>
              </a:defRPr>
            </a:lvl4pPr>
            <a:lvl5pPr marL="2057400" indent="-228600">
              <a:defRPr sz="3200" b="1">
                <a:solidFill>
                  <a:srgbClr val="000099"/>
                </a:solidFill>
                <a:latin typeface="Arial" panose="020B0604020202020204" pitchFamily="34" charset="0"/>
                <a:ea typeface="黑体" panose="02010600030101010101" pitchFamily="49" charset="-122"/>
              </a:defRPr>
            </a:lvl5pPr>
            <a:lvl6pPr marL="2514600" indent="-228600" eaLnBrk="0" fontAlgn="base" hangingPunct="0">
              <a:spcBef>
                <a:spcPts val="400"/>
              </a:spcBef>
              <a:spcAft>
                <a:spcPct val="30000"/>
              </a:spcAft>
              <a:buClr>
                <a:srgbClr val="FF3399"/>
              </a:buClr>
              <a:buFont typeface="Wingdings" panose="05000000000000000000" pitchFamily="2" charset="2"/>
              <a:buChar char="l"/>
              <a:defRPr sz="3200" b="1">
                <a:solidFill>
                  <a:srgbClr val="000099"/>
                </a:solidFill>
                <a:latin typeface="Arial" panose="020B0604020202020204" pitchFamily="34" charset="0"/>
                <a:ea typeface="黑体" panose="02010600030101010101" pitchFamily="49" charset="-122"/>
              </a:defRPr>
            </a:lvl6pPr>
            <a:lvl7pPr marL="2971800" indent="-228600" eaLnBrk="0" fontAlgn="base" hangingPunct="0">
              <a:spcBef>
                <a:spcPts val="400"/>
              </a:spcBef>
              <a:spcAft>
                <a:spcPct val="30000"/>
              </a:spcAft>
              <a:buClr>
                <a:srgbClr val="FF3399"/>
              </a:buClr>
              <a:buFont typeface="Wingdings" panose="05000000000000000000" pitchFamily="2" charset="2"/>
              <a:buChar char="l"/>
              <a:defRPr sz="3200" b="1">
                <a:solidFill>
                  <a:srgbClr val="000099"/>
                </a:solidFill>
                <a:latin typeface="Arial" panose="020B0604020202020204" pitchFamily="34" charset="0"/>
                <a:ea typeface="黑体" panose="02010600030101010101" pitchFamily="49" charset="-122"/>
              </a:defRPr>
            </a:lvl7pPr>
            <a:lvl8pPr marL="3429000" indent="-228600" eaLnBrk="0" fontAlgn="base" hangingPunct="0">
              <a:spcBef>
                <a:spcPts val="400"/>
              </a:spcBef>
              <a:spcAft>
                <a:spcPct val="30000"/>
              </a:spcAft>
              <a:buClr>
                <a:srgbClr val="FF3399"/>
              </a:buClr>
              <a:buFont typeface="Wingdings" panose="05000000000000000000" pitchFamily="2" charset="2"/>
              <a:buChar char="l"/>
              <a:defRPr sz="3200" b="1">
                <a:solidFill>
                  <a:srgbClr val="000099"/>
                </a:solidFill>
                <a:latin typeface="Arial" panose="020B0604020202020204" pitchFamily="34" charset="0"/>
                <a:ea typeface="黑体" panose="02010600030101010101" pitchFamily="49" charset="-122"/>
              </a:defRPr>
            </a:lvl8pPr>
            <a:lvl9pPr marL="3886200" indent="-228600" eaLnBrk="0" fontAlgn="base" hangingPunct="0">
              <a:spcBef>
                <a:spcPts val="400"/>
              </a:spcBef>
              <a:spcAft>
                <a:spcPct val="30000"/>
              </a:spcAft>
              <a:buClr>
                <a:srgbClr val="FF3399"/>
              </a:buClr>
              <a:buFont typeface="Wingdings" panose="05000000000000000000" pitchFamily="2" charset="2"/>
              <a:buChar char="l"/>
              <a:defRPr sz="3200" b="1">
                <a:solidFill>
                  <a:srgbClr val="000099"/>
                </a:solidFill>
                <a:latin typeface="Arial" panose="020B0604020202020204" pitchFamily="34" charset="0"/>
                <a:ea typeface="黑体" panose="02010600030101010101" pitchFamily="49" charset="-122"/>
              </a:defRPr>
            </a:lvl9pPr>
          </a:lstStyle>
          <a:p>
            <a:pPr algn="r">
              <a:spcBef>
                <a:spcPct val="0"/>
              </a:spcBef>
              <a:spcAft>
                <a:spcPct val="0"/>
              </a:spcAft>
              <a:buClrTx/>
              <a:buFontTx/>
              <a:buNone/>
            </a:pPr>
            <a:fld id="{7B16B69E-B7DB-4274-A6B4-2D5F2DBF9AAD}" type="slidenum">
              <a:rPr kumimoji="1" lang="zh-CN" altLang="en-US" sz="1000" b="0" i="1">
                <a:solidFill>
                  <a:prstClr val="black"/>
                </a:solidFill>
                <a:latin typeface="Times New Roman" panose="02020603050405020304" pitchFamily="18" charset="0"/>
                <a:ea typeface="宋体" panose="02010600030101010101" pitchFamily="2" charset="-122"/>
              </a:rPr>
              <a:t>35</a:t>
            </a:fld>
            <a:endParaRPr kumimoji="1" lang="en-US" altLang="zh-CN" sz="1000" b="0" i="1" dirty="0">
              <a:solidFill>
                <a:prstClr val="black"/>
              </a:solidFill>
              <a:latin typeface="Times New Roman" panose="02020603050405020304" pitchFamily="18" charset="0"/>
              <a:ea typeface="宋体" panose="02010600030101010101" pitchFamily="2" charset="-122"/>
            </a:endParaRPr>
          </a:p>
        </p:txBody>
      </p:sp>
      <p:sp>
        <p:nvSpPr>
          <p:cNvPr id="157699" name="Rectangle 2"/>
          <p:cNvSpPr>
            <a:spLocks noGrp="1" noRot="1" noChangeAspect="1" noChangeArrowheads="1" noTextEdit="1"/>
          </p:cNvSpPr>
          <p:nvPr>
            <p:ph type="sldImg"/>
          </p:nvPr>
        </p:nvSpPr>
        <p:spPr bwMode="auto">
          <a:xfrm>
            <a:off x="1150938" y="692150"/>
            <a:ext cx="4556125" cy="34163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57700" name="Rectangle 3"/>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075" tIns="46038" rIns="92075" bIns="46038" numCol="1" anchor="t" anchorCtr="0" compatLnSpc="1"/>
          <a:lstStyle/>
          <a:p>
            <a:pPr defTabSz="762000"/>
            <a:endParaRPr lang="zh-CN" altLang="zh-CN"/>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3200" b="1">
                <a:solidFill>
                  <a:srgbClr val="000099"/>
                </a:solidFill>
                <a:latin typeface="Arial" panose="020B0604020202020204" pitchFamily="34" charset="0"/>
                <a:ea typeface="黑体" panose="02010600030101010101" pitchFamily="49" charset="-122"/>
              </a:defRPr>
            </a:lvl1pPr>
            <a:lvl2pPr marL="742950" indent="-285750">
              <a:defRPr sz="3200" b="1">
                <a:solidFill>
                  <a:srgbClr val="000099"/>
                </a:solidFill>
                <a:latin typeface="Arial" panose="020B0604020202020204" pitchFamily="34" charset="0"/>
                <a:ea typeface="黑体" panose="02010600030101010101" pitchFamily="49" charset="-122"/>
              </a:defRPr>
            </a:lvl2pPr>
            <a:lvl3pPr marL="1143000" indent="-228600">
              <a:defRPr sz="3200" b="1">
                <a:solidFill>
                  <a:srgbClr val="000099"/>
                </a:solidFill>
                <a:latin typeface="Arial" panose="020B0604020202020204" pitchFamily="34" charset="0"/>
                <a:ea typeface="黑体" panose="02010600030101010101" pitchFamily="49" charset="-122"/>
              </a:defRPr>
            </a:lvl3pPr>
            <a:lvl4pPr marL="1600200" indent="-228600">
              <a:defRPr sz="3200" b="1">
                <a:solidFill>
                  <a:srgbClr val="000099"/>
                </a:solidFill>
                <a:latin typeface="Arial" panose="020B0604020202020204" pitchFamily="34" charset="0"/>
                <a:ea typeface="黑体" panose="02010600030101010101" pitchFamily="49" charset="-122"/>
              </a:defRPr>
            </a:lvl4pPr>
            <a:lvl5pPr marL="2057400" indent="-228600">
              <a:defRPr sz="3200" b="1">
                <a:solidFill>
                  <a:srgbClr val="000099"/>
                </a:solidFill>
                <a:latin typeface="Arial" panose="020B0604020202020204" pitchFamily="34" charset="0"/>
                <a:ea typeface="黑体" panose="02010600030101010101" pitchFamily="49" charset="-122"/>
              </a:defRPr>
            </a:lvl5pPr>
            <a:lvl6pPr marL="2514600" indent="-228600" eaLnBrk="0" fontAlgn="base" hangingPunct="0">
              <a:spcBef>
                <a:spcPts val="400"/>
              </a:spcBef>
              <a:spcAft>
                <a:spcPct val="30000"/>
              </a:spcAft>
              <a:buClr>
                <a:srgbClr val="FF3399"/>
              </a:buClr>
              <a:buFont typeface="Wingdings" panose="05000000000000000000" pitchFamily="2" charset="2"/>
              <a:buChar char="l"/>
              <a:defRPr sz="3200" b="1">
                <a:solidFill>
                  <a:srgbClr val="000099"/>
                </a:solidFill>
                <a:latin typeface="Arial" panose="020B0604020202020204" pitchFamily="34" charset="0"/>
                <a:ea typeface="黑体" panose="02010600030101010101" pitchFamily="49" charset="-122"/>
              </a:defRPr>
            </a:lvl6pPr>
            <a:lvl7pPr marL="2971800" indent="-228600" eaLnBrk="0" fontAlgn="base" hangingPunct="0">
              <a:spcBef>
                <a:spcPts val="400"/>
              </a:spcBef>
              <a:spcAft>
                <a:spcPct val="30000"/>
              </a:spcAft>
              <a:buClr>
                <a:srgbClr val="FF3399"/>
              </a:buClr>
              <a:buFont typeface="Wingdings" panose="05000000000000000000" pitchFamily="2" charset="2"/>
              <a:buChar char="l"/>
              <a:defRPr sz="3200" b="1">
                <a:solidFill>
                  <a:srgbClr val="000099"/>
                </a:solidFill>
                <a:latin typeface="Arial" panose="020B0604020202020204" pitchFamily="34" charset="0"/>
                <a:ea typeface="黑体" panose="02010600030101010101" pitchFamily="49" charset="-122"/>
              </a:defRPr>
            </a:lvl7pPr>
            <a:lvl8pPr marL="3429000" indent="-228600" eaLnBrk="0" fontAlgn="base" hangingPunct="0">
              <a:spcBef>
                <a:spcPts val="400"/>
              </a:spcBef>
              <a:spcAft>
                <a:spcPct val="30000"/>
              </a:spcAft>
              <a:buClr>
                <a:srgbClr val="FF3399"/>
              </a:buClr>
              <a:buFont typeface="Wingdings" panose="05000000000000000000" pitchFamily="2" charset="2"/>
              <a:buChar char="l"/>
              <a:defRPr sz="3200" b="1">
                <a:solidFill>
                  <a:srgbClr val="000099"/>
                </a:solidFill>
                <a:latin typeface="Arial" panose="020B0604020202020204" pitchFamily="34" charset="0"/>
                <a:ea typeface="黑体" panose="02010600030101010101" pitchFamily="49" charset="-122"/>
              </a:defRPr>
            </a:lvl8pPr>
            <a:lvl9pPr marL="3886200" indent="-228600" eaLnBrk="0" fontAlgn="base" hangingPunct="0">
              <a:spcBef>
                <a:spcPts val="400"/>
              </a:spcBef>
              <a:spcAft>
                <a:spcPct val="30000"/>
              </a:spcAft>
              <a:buClr>
                <a:srgbClr val="FF3399"/>
              </a:buClr>
              <a:buFont typeface="Wingdings" panose="05000000000000000000" pitchFamily="2" charset="2"/>
              <a:buChar char="l"/>
              <a:defRPr sz="3200" b="1">
                <a:solidFill>
                  <a:srgbClr val="000099"/>
                </a:solidFill>
                <a:latin typeface="Arial" panose="020B0604020202020204" pitchFamily="34" charset="0"/>
                <a:ea typeface="黑体" panose="02010600030101010101" pitchFamily="49" charset="-122"/>
              </a:defRPr>
            </a:lvl9pPr>
          </a:lstStyle>
          <a:p>
            <a:pPr algn="r" eaLnBrk="1" hangingPunct="1">
              <a:spcBef>
                <a:spcPct val="0"/>
              </a:spcBef>
              <a:spcAft>
                <a:spcPct val="0"/>
              </a:spcAft>
              <a:buClrTx/>
              <a:buFontTx/>
              <a:buNone/>
            </a:pPr>
            <a:fld id="{A723AAF4-E64F-48CC-B632-A90BDBB623B4}" type="slidenum">
              <a:rPr lang="zh-CN" altLang="en-US" sz="1200" b="0">
                <a:solidFill>
                  <a:srgbClr val="000000"/>
                </a:solidFill>
                <a:ea typeface="宋体" panose="02010600030101010101" pitchFamily="2" charset="-122"/>
              </a:rPr>
              <a:t>6</a:t>
            </a:fld>
            <a:endParaRPr lang="en-US" altLang="zh-CN" sz="1200" b="0" dirty="0">
              <a:solidFill>
                <a:srgbClr val="000000"/>
              </a:solidFill>
              <a:ea typeface="宋体" panose="02010600030101010101" pitchFamily="2" charset="-122"/>
            </a:endParaRPr>
          </a:p>
        </p:txBody>
      </p:sp>
      <p:sp>
        <p:nvSpPr>
          <p:cNvPr id="155651" name="Rectangle 2"/>
          <p:cNvSpPr>
            <a:spLocks noGrp="1" noRot="1" noChangeAspect="1" noChangeArrowheads="1" noTextEdit="1"/>
          </p:cNvSpPr>
          <p:nvPr>
            <p:ph type="sldImg"/>
          </p:nvPr>
        </p:nvSpPr>
        <p:spPr bwMode="auto">
          <a:xfrm>
            <a:off x="1143000" y="687388"/>
            <a:ext cx="4572000" cy="34290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55652" name="Rectangle 3"/>
          <p:cNvSpPr>
            <a:spLocks noGrp="1" noChangeArrowheads="1"/>
          </p:cNvSpPr>
          <p:nvPr>
            <p:ph type="body" idx="1"/>
          </p:nvPr>
        </p:nvSpPr>
        <p:spPr bwMode="auto">
          <a:xfrm>
            <a:off x="912813" y="4343400"/>
            <a:ext cx="5032375" cy="411321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r>
              <a:rPr lang="en-US" altLang="zh-CN" sz="1100" dirty="0"/>
              <a:t>There are many possibilities on different levels of allergic reactions to perform laboratory tests: </a:t>
            </a:r>
          </a:p>
          <a:p>
            <a:r>
              <a:rPr lang="en-US" altLang="zh-CN" sz="1100" dirty="0"/>
              <a:t>the concentration of allergens can be measured in house dust, ELISA method based on the detection of the allergen by the aid of monoclonal antibodies. Risk levels have been assigned for some of the allergens such as dust mite. Levels of Der p1 and/or Der f1 allergen &gt;2000 ng/g of fine dust has been associated with an increased risk of allergic symptoms in sensitized individuals. For other allergens such as cockroach and mouse urinary proteins, just the presence of the allergen is an indication that the environment needs remediation.</a:t>
            </a:r>
          </a:p>
          <a:p>
            <a:r>
              <a:rPr lang="en-US" altLang="zh-CN" sz="1100" dirty="0"/>
              <a:t>Cell function tests for instance the proliferation of lymphocytes in cell culture after incubation with the allergens</a:t>
            </a:r>
          </a:p>
          <a:p>
            <a:r>
              <a:rPr lang="en-US" altLang="zh-CN" sz="1100" dirty="0"/>
              <a:t>the determination of Interleukines in serum eg. IL-4</a:t>
            </a:r>
          </a:p>
          <a:p>
            <a:r>
              <a:rPr lang="en-US" altLang="zh-CN" sz="1100" dirty="0"/>
              <a:t>determination of Total IgE and specific IgE in serum, plasma or secrets, eg nasal secret</a:t>
            </a:r>
          </a:p>
          <a:p>
            <a:r>
              <a:rPr lang="en-US" altLang="zh-CN" sz="1100" dirty="0"/>
              <a:t>Histamin release test of basophils in-vitro</a:t>
            </a:r>
          </a:p>
          <a:p>
            <a:r>
              <a:rPr lang="en-US" altLang="zh-CN" sz="1100" dirty="0"/>
              <a:t>determination of histamin and other mediators like Tryptase and ECP in serum.</a:t>
            </a:r>
          </a:p>
          <a:p>
            <a:r>
              <a:rPr lang="en-US" altLang="zh-CN" sz="1100" dirty="0"/>
              <a:t>Used in the daily routine are the determinations of total and specific IgE in serum or plasma.</a:t>
            </a:r>
          </a:p>
          <a:p>
            <a:r>
              <a:rPr lang="en-US" altLang="zh-CN" sz="1100" dirty="0"/>
              <a:t>All other tests especially the cellular tests are only performed in experienced scientific laboratories where an additional method is required in case of non-concordant results. </a:t>
            </a:r>
          </a:p>
          <a:p>
            <a:endParaRPr lang="en-US" altLang="zh-CN" sz="1100"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31746" name="文本框"/>
          <p:cNvSpPr>
            <a:spLocks noGrp="1" noRot="1" noChangeAspect="1" noChangeArrowheads="1"/>
          </p:cNvSpPr>
          <p:nvPr>
            <p:ph type="sldImg" idx="4294967295"/>
          </p:nvPr>
        </p:nvSpPr>
        <p:spPr>
          <a:xfrm>
            <a:off x="4279900" y="6581775"/>
            <a:ext cx="368300" cy="276225"/>
          </a:xfrm>
        </p:spPr>
      </p:sp>
      <p:sp>
        <p:nvSpPr>
          <p:cNvPr id="31747" name="文本框"/>
          <p:cNvSpPr>
            <a:spLocks noGrp="1" noChangeAspect="1" noChangeArrowheads="1"/>
          </p:cNvSpPr>
          <p:nvPr>
            <p:ph type="body" idx="4294967295"/>
          </p:nvPr>
        </p:nvSpPr>
        <p:spPr>
          <a:xfrm>
            <a:off x="428625" y="1000125"/>
            <a:ext cx="8229600" cy="4525963"/>
          </a:xfrm>
        </p:spPr>
        <p:txBody>
          <a:bodyPr/>
          <a:lstStyle/>
          <a:p>
            <a:r>
              <a:rPr lang="zh-CN" altLang="en-US"/>
              <a:t>单击此处添加备注</a:t>
            </a:r>
          </a:p>
        </p:txBody>
      </p:sp>
    </p:spTree>
  </p:cSld>
  <p:clrMapOvr>
    <a:overrideClrMapping bg1="lt1" tx1="dk1" bg2="lt2" tx2="dk2" accent1="accent1" accent2="accent2" accent3="accent3" accent4="accent4" accent5="accent5" accent6="accent6" hlink="hlink" folHlink="folHlink"/>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建议更加多元素的流程图</a:t>
            </a:r>
          </a:p>
        </p:txBody>
      </p:sp>
      <p:sp>
        <p:nvSpPr>
          <p:cNvPr id="4" name="灯片编号占位符 3"/>
          <p:cNvSpPr>
            <a:spLocks noGrp="1"/>
          </p:cNvSpPr>
          <p:nvPr>
            <p:ph type="sldNum" sz="quarter" idx="10"/>
          </p:nvPr>
        </p:nvSpPr>
        <p:spPr/>
        <p:txBody>
          <a:bodyPr/>
          <a:lstStyle/>
          <a:p>
            <a:pPr>
              <a:defRPr/>
            </a:pPr>
            <a:fld id="{0D1A3F90-2FCF-49AF-B0B9-17AF5F98F1B1}" type="slidenum">
              <a:rPr lang="zh-CN" altLang="en-US" smtClean="0"/>
              <a:t>12</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临床医生以诊断、给药为主，对病史的研究，能规范的过敏性疾病诊断、用药的病历史，为临床医生诊治提供帮助</a:t>
            </a:r>
          </a:p>
          <a:p>
            <a:r>
              <a:rPr lang="zh-CN" altLang="en-US"/>
              <a:t>护理人员长期接触病人，管理住院患者，利用</a:t>
            </a:r>
            <a:r>
              <a:rPr lang="en-US" altLang="zh-CN"/>
              <a:t>ACT</a:t>
            </a:r>
            <a:r>
              <a:rPr lang="zh-CN" altLang="en-US"/>
              <a:t>等生活质量量表，跟踪并探讨患者治疗期间或愈后情况，为临床医生提供指导与帮助。</a:t>
            </a:r>
          </a:p>
          <a:p>
            <a:r>
              <a:rPr lang="zh-CN" altLang="en-US"/>
              <a:t>社区服务者服务社会，通过询问、环境监测等，了解患者居家环境及基本情况，对居家环境与患者病情的研究，为患者提供更好的居家配套。</a:t>
            </a:r>
          </a:p>
          <a:p>
            <a:r>
              <a:rPr lang="zh-CN" altLang="en-US"/>
              <a:t>检验技术员通过对血清学指标的研究，评估各血清学指标的阈值范围，为临床提供理论指导。</a:t>
            </a:r>
          </a:p>
          <a:p>
            <a:r>
              <a:rPr lang="zh-CN" altLang="en-US"/>
              <a:t>基础实验员通过基础实验，研究过敏反应的作用机制，将为过敏性疾病机制的研究提供理论支持。</a:t>
            </a:r>
          </a:p>
          <a:p>
            <a:r>
              <a:rPr lang="zh-CN" altLang="en-US"/>
              <a:t>研究人员结合病史、队列、环境、临床检测指标、基础机制等所有数据及信息，合理进行大数据分析、转化医学的探讨，产学研为精准医疗而奋斗。</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0D1A3F90-2FCF-49AF-B0B9-17AF5F98F1B1}" type="slidenum">
              <a:rPr lang="zh-CN" altLang="en-US" smtClean="0"/>
              <a:t>17</a:t>
            </a:fld>
            <a:endParaRPr lang="zh-CN" altLang="en-US"/>
          </a:p>
        </p:txBody>
      </p:sp>
    </p:spTree>
    <p:extLst>
      <p:ext uri="{BB962C8B-B14F-4D97-AF65-F5344CB8AC3E}">
        <p14:creationId xmlns:p14="http://schemas.microsoft.com/office/powerpoint/2010/main" val="8648293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0D1A3F90-2FCF-49AF-B0B9-17AF5F98F1B1}" type="slidenum">
              <a:rPr lang="zh-CN" altLang="en-US" smtClean="0"/>
              <a:t>20</a:t>
            </a:fld>
            <a:endParaRPr lang="zh-CN" altLang="en-US"/>
          </a:p>
        </p:txBody>
      </p:sp>
    </p:spTree>
    <p:extLst>
      <p:ext uri="{BB962C8B-B14F-4D97-AF65-F5344CB8AC3E}">
        <p14:creationId xmlns:p14="http://schemas.microsoft.com/office/powerpoint/2010/main" val="31628748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请在左边添加患者相关信息：性别、年龄、家族史、</a:t>
            </a:r>
            <a:r>
              <a:rPr lang="en-US" altLang="zh-CN" dirty="0"/>
              <a:t>BMI……</a:t>
            </a:r>
            <a:r>
              <a:rPr lang="zh-CN" altLang="en-US" dirty="0"/>
              <a:t>配合后面幻灯片内容</a:t>
            </a:r>
          </a:p>
        </p:txBody>
      </p:sp>
      <p:sp>
        <p:nvSpPr>
          <p:cNvPr id="4" name="灯片编号占位符 3"/>
          <p:cNvSpPr>
            <a:spLocks noGrp="1"/>
          </p:cNvSpPr>
          <p:nvPr>
            <p:ph type="sldNum" sz="quarter" idx="10"/>
          </p:nvPr>
        </p:nvSpPr>
        <p:spPr/>
        <p:txBody>
          <a:bodyPr/>
          <a:lstStyle/>
          <a:p>
            <a:pPr>
              <a:defRPr/>
            </a:pPr>
            <a:fld id="{0D1A3F90-2FCF-49AF-B0B9-17AF5F98F1B1}" type="slidenum">
              <a:rPr lang="zh-CN" altLang="en-US" smtClean="0"/>
              <a:t>21</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70728D6-2B00-488D-BCFB-271310A2ABB6}" type="slidenum">
              <a:rPr lang="zh-CN" altLang="en-US" smtClean="0">
                <a:solidFill>
                  <a:prstClr val="black"/>
                </a:solidFill>
              </a:rPr>
              <a:t>34</a:t>
            </a:fld>
            <a:endParaRPr lang="zh-CN" altLang="en-US">
              <a:solidFill>
                <a:prstClr val="black"/>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7.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9.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0.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内容与标题">
    <p:spTree>
      <p:nvGrpSpPr>
        <p:cNvPr id="1" name=""/>
        <p:cNvGrpSpPr/>
        <p:nvPr/>
      </p:nvGrpSpPr>
      <p:grpSpPr>
        <a:xfrm>
          <a:off x="0" y="0"/>
          <a:ext cx="0" cy="0"/>
          <a:chOff x="0" y="0"/>
          <a:chExt cx="0" cy="0"/>
        </a:xfrm>
      </p:grpSpPr>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36358" y="38100"/>
            <a:ext cx="8289925" cy="700088"/>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234950" y="922339"/>
            <a:ext cx="8685213" cy="4808536"/>
          </a:xfrm>
          <a:prstGeom prst="rect">
            <a:avLst/>
          </a:prstGeom>
        </p:spPr>
        <p:txBody>
          <a:bodyPr/>
          <a:lstStyle>
            <a:lvl3pPr>
              <a:buClr>
                <a:schemeClr val="accent5">
                  <a:lumMod val="75000"/>
                </a:schemeClr>
              </a:buClr>
              <a:defRPr/>
            </a:lvl3pPr>
          </a:lstStyle>
          <a:p>
            <a:pPr lvl="0"/>
            <a:r>
              <a:rPr lang="en-US" dirty="0"/>
              <a:t>Click to edit Master text styles</a:t>
            </a:r>
          </a:p>
          <a:p>
            <a:pPr lvl="1"/>
            <a:r>
              <a:rPr lang="en-US" dirty="0"/>
              <a:t>Second level</a:t>
            </a:r>
          </a:p>
          <a:p>
            <a:pPr lvl="2"/>
            <a:r>
              <a:rPr lang="en-US" dirty="0"/>
              <a:t>Third level</a:t>
            </a:r>
          </a:p>
        </p:txBody>
      </p:sp>
    </p:spTree>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t>2020/9/30</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t>2020/9/30</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t>2020/9/30</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t>2020/9/30</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t>2020/9/30</a:t>
            </a:fld>
            <a:endParaRPr lang="zh-CN" altLang="en-US">
              <a:solidFill>
                <a:prstClr val="black">
                  <a:tint val="75000"/>
                </a:prstClr>
              </a:solidFill>
            </a:endParaRPr>
          </a:p>
        </p:txBody>
      </p:sp>
      <p:sp>
        <p:nvSpPr>
          <p:cNvPr id="8" name="页脚占位符 7"/>
          <p:cNvSpPr>
            <a:spLocks noGrp="1"/>
          </p:cNvSpPr>
          <p:nvPr>
            <p:ph type="ftr" sz="quarter" idx="11"/>
          </p:nvPr>
        </p:nvSpPr>
        <p:spPr/>
        <p:txBody>
          <a:bodyPr/>
          <a:lstStyle/>
          <a:p>
            <a:endParaRPr lang="zh-CN" altLang="en-US">
              <a:solidFill>
                <a:prstClr val="black">
                  <a:tint val="75000"/>
                </a:prstClr>
              </a:solidFill>
            </a:endParaRPr>
          </a:p>
        </p:txBody>
      </p:sp>
      <p:sp>
        <p:nvSpPr>
          <p:cNvPr id="9" name="灯片编号占位符 8"/>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t>2020/9/30</a:t>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5" name="矩形 4"/>
          <p:cNvSpPr/>
          <p:nvPr userDrawn="1"/>
        </p:nvSpPr>
        <p:spPr>
          <a:xfrm>
            <a:off x="20379" y="6492875"/>
            <a:ext cx="4464496" cy="3651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buClrTx/>
              <a:buFontTx/>
              <a:buNone/>
            </a:pPr>
            <a:endParaRPr lang="zh-CN" altLang="en-US" sz="1800" b="0">
              <a:solidFill>
                <a:prstClr val="white"/>
              </a:solidFil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t>2020/9/30</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t>2020/9/30</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t>2020/9/30</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t>2020/9/30</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t>2020/9/30</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t>2020/9/30</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t>2020/9/30</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t>2020/9/30</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t>2020/9/30</a:t>
            </a:fld>
            <a:endParaRPr lang="zh-CN" altLang="en-US">
              <a:solidFill>
                <a:prstClr val="black">
                  <a:tint val="75000"/>
                </a:prstClr>
              </a:solidFill>
            </a:endParaRPr>
          </a:p>
        </p:txBody>
      </p:sp>
      <p:sp>
        <p:nvSpPr>
          <p:cNvPr id="8" name="页脚占位符 7"/>
          <p:cNvSpPr>
            <a:spLocks noGrp="1"/>
          </p:cNvSpPr>
          <p:nvPr>
            <p:ph type="ftr" sz="quarter" idx="11"/>
          </p:nvPr>
        </p:nvSpPr>
        <p:spPr/>
        <p:txBody>
          <a:bodyPr/>
          <a:lstStyle/>
          <a:p>
            <a:endParaRPr lang="zh-CN" altLang="en-US">
              <a:solidFill>
                <a:prstClr val="black">
                  <a:tint val="75000"/>
                </a:prstClr>
              </a:solidFill>
            </a:endParaRPr>
          </a:p>
        </p:txBody>
      </p:sp>
      <p:sp>
        <p:nvSpPr>
          <p:cNvPr id="9" name="灯片编号占位符 8"/>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t>2020/9/30</a:t>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5" name="矩形 4"/>
          <p:cNvSpPr/>
          <p:nvPr userDrawn="1"/>
        </p:nvSpPr>
        <p:spPr>
          <a:xfrm>
            <a:off x="20379" y="6492875"/>
            <a:ext cx="4464496" cy="3651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buClrTx/>
              <a:buFontTx/>
              <a:buNone/>
            </a:pPr>
            <a:endParaRPr lang="zh-CN" altLang="en-US" sz="1800" b="0">
              <a:solidFill>
                <a:prstClr val="white"/>
              </a:solidFil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t>2020/9/30</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标题幻灯片">
    <p:spTree>
      <p:nvGrpSpPr>
        <p:cNvPr id="1" name=""/>
        <p:cNvGrpSpPr/>
        <p:nvPr/>
      </p:nvGrpSpPr>
      <p:grpSpPr>
        <a:xfrm>
          <a:off x="0" y="0"/>
          <a:ext cx="0" cy="0"/>
          <a:chOff x="0" y="0"/>
          <a:chExt cx="0" cy="0"/>
        </a:xfrm>
      </p:grpSpPr>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t>2020/9/30</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t>2020/9/30</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t>2020/9/30</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t>2020/9/30</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t>2020/9/30</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t>2020/9/30</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t>2020/9/30</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t>2020/9/30</a:t>
            </a:fld>
            <a:endParaRPr lang="zh-CN" altLang="en-US">
              <a:solidFill>
                <a:prstClr val="black">
                  <a:tint val="75000"/>
                </a:prstClr>
              </a:solidFill>
            </a:endParaRPr>
          </a:p>
        </p:txBody>
      </p:sp>
      <p:sp>
        <p:nvSpPr>
          <p:cNvPr id="8" name="页脚占位符 7"/>
          <p:cNvSpPr>
            <a:spLocks noGrp="1"/>
          </p:cNvSpPr>
          <p:nvPr>
            <p:ph type="ftr" sz="quarter" idx="11"/>
          </p:nvPr>
        </p:nvSpPr>
        <p:spPr/>
        <p:txBody>
          <a:bodyPr/>
          <a:lstStyle/>
          <a:p>
            <a:endParaRPr lang="zh-CN" altLang="en-US">
              <a:solidFill>
                <a:prstClr val="black">
                  <a:tint val="75000"/>
                </a:prstClr>
              </a:solidFill>
            </a:endParaRPr>
          </a:p>
        </p:txBody>
      </p:sp>
      <p:sp>
        <p:nvSpPr>
          <p:cNvPr id="9" name="灯片编号占位符 8"/>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t>2020/9/30</a:t>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5" name="矩形 4"/>
          <p:cNvSpPr/>
          <p:nvPr userDrawn="1"/>
        </p:nvSpPr>
        <p:spPr>
          <a:xfrm>
            <a:off x="20379" y="6492875"/>
            <a:ext cx="4464496" cy="3651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buClrTx/>
              <a:buFontTx/>
              <a:buNone/>
            </a:pPr>
            <a:endParaRPr lang="zh-CN" altLang="en-US" sz="1800" b="0">
              <a:solidFill>
                <a:prstClr val="white"/>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标题和内容">
    <p:spTree>
      <p:nvGrpSpPr>
        <p:cNvPr id="1" name=""/>
        <p:cNvGrpSpPr/>
        <p:nvPr/>
      </p:nvGrpSpPr>
      <p:grpSpPr>
        <a:xfrm>
          <a:off x="0" y="0"/>
          <a:ext cx="0" cy="0"/>
          <a:chOff x="0" y="0"/>
          <a:chExt cx="0" cy="0"/>
        </a:xfrm>
      </p:grpSpPr>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t>2020/9/30</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t>2020/9/30</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t>2020/9/30</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t>2020/9/30</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t>2020/9/30</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t>2020/9/30</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t>2020/9/30</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t>2020/9/30</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t>2020/9/30</a:t>
            </a:fld>
            <a:endParaRPr lang="zh-CN" altLang="en-US">
              <a:solidFill>
                <a:prstClr val="black">
                  <a:tint val="75000"/>
                </a:prstClr>
              </a:solidFill>
            </a:endParaRPr>
          </a:p>
        </p:txBody>
      </p:sp>
      <p:sp>
        <p:nvSpPr>
          <p:cNvPr id="8" name="页脚占位符 7"/>
          <p:cNvSpPr>
            <a:spLocks noGrp="1"/>
          </p:cNvSpPr>
          <p:nvPr>
            <p:ph type="ftr" sz="quarter" idx="11"/>
          </p:nvPr>
        </p:nvSpPr>
        <p:spPr/>
        <p:txBody>
          <a:bodyPr/>
          <a:lstStyle/>
          <a:p>
            <a:endParaRPr lang="zh-CN" altLang="en-US">
              <a:solidFill>
                <a:prstClr val="black">
                  <a:tint val="75000"/>
                </a:prstClr>
              </a:solidFill>
            </a:endParaRPr>
          </a:p>
        </p:txBody>
      </p:sp>
      <p:sp>
        <p:nvSpPr>
          <p:cNvPr id="9" name="灯片编号占位符 8"/>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t>2020/9/30</a:t>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2_内容与标题">
    <p:spTree>
      <p:nvGrpSpPr>
        <p:cNvPr id="1" name=""/>
        <p:cNvGrpSpPr/>
        <p:nvPr/>
      </p:nvGrpSpPr>
      <p:grpSpPr>
        <a:xfrm>
          <a:off x="0" y="0"/>
          <a:ext cx="0" cy="0"/>
          <a:chOff x="0" y="0"/>
          <a:chExt cx="0" cy="0"/>
        </a:xfrm>
      </p:grpSpPr>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5" name="矩形 4"/>
          <p:cNvSpPr/>
          <p:nvPr userDrawn="1"/>
        </p:nvSpPr>
        <p:spPr>
          <a:xfrm>
            <a:off x="20379" y="6492875"/>
            <a:ext cx="4464496" cy="3651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buClrTx/>
              <a:buFontTx/>
              <a:buNone/>
            </a:pPr>
            <a:endParaRPr lang="zh-CN" altLang="en-US" sz="1800" b="0">
              <a:solidFill>
                <a:prstClr val="white"/>
              </a:solidFill>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t>2020/9/30</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t>2020/9/30</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t>2020/9/30</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t>2020/9/30</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t>2020/9/30</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t>2020/9/30</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t>2020/9/30</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t>2020/9/30</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t>2020/9/30</a:t>
            </a:fld>
            <a:endParaRPr lang="zh-CN" altLang="en-US">
              <a:solidFill>
                <a:prstClr val="black">
                  <a:tint val="75000"/>
                </a:prstClr>
              </a:solidFill>
            </a:endParaRPr>
          </a:p>
        </p:txBody>
      </p:sp>
      <p:sp>
        <p:nvSpPr>
          <p:cNvPr id="8" name="页脚占位符 7"/>
          <p:cNvSpPr>
            <a:spLocks noGrp="1"/>
          </p:cNvSpPr>
          <p:nvPr>
            <p:ph type="ftr" sz="quarter" idx="11"/>
          </p:nvPr>
        </p:nvSpPr>
        <p:spPr/>
        <p:txBody>
          <a:bodyPr/>
          <a:lstStyle/>
          <a:p>
            <a:endParaRPr lang="zh-CN" altLang="en-US">
              <a:solidFill>
                <a:prstClr val="black">
                  <a:tint val="75000"/>
                </a:prstClr>
              </a:solidFill>
            </a:endParaRPr>
          </a:p>
        </p:txBody>
      </p:sp>
      <p:sp>
        <p:nvSpPr>
          <p:cNvPr id="9" name="灯片编号占位符 8"/>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3_内容与标题">
    <p:spTree>
      <p:nvGrpSpPr>
        <p:cNvPr id="1" name=""/>
        <p:cNvGrpSpPr/>
        <p:nvPr/>
      </p:nvGrpSpPr>
      <p:grpSpPr>
        <a:xfrm>
          <a:off x="0" y="0"/>
          <a:ext cx="0" cy="0"/>
          <a:chOff x="0" y="0"/>
          <a:chExt cx="0" cy="0"/>
        </a:xfrm>
      </p:grpSpPr>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t>2020/9/30</a:t>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5" name="矩形 4"/>
          <p:cNvSpPr/>
          <p:nvPr userDrawn="1"/>
        </p:nvSpPr>
        <p:spPr>
          <a:xfrm>
            <a:off x="20379" y="6492875"/>
            <a:ext cx="4464496" cy="3651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buClrTx/>
              <a:buFontTx/>
              <a:buNone/>
            </a:pPr>
            <a:endParaRPr lang="zh-CN" altLang="en-US" sz="1800" b="0">
              <a:solidFill>
                <a:prstClr val="white"/>
              </a:solidFill>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t>2020/9/30</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t>2020/9/30</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t>2020/9/30</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t>2020/9/30</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t>2020/9/30</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t>2020/9/30</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t>2020/9/30</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t>2020/9/30</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t>2020/9/30</a:t>
            </a:fld>
            <a:endParaRPr lang="zh-CN" altLang="en-US">
              <a:solidFill>
                <a:prstClr val="black">
                  <a:tint val="75000"/>
                </a:prstClr>
              </a:solidFill>
            </a:endParaRPr>
          </a:p>
        </p:txBody>
      </p:sp>
      <p:sp>
        <p:nvSpPr>
          <p:cNvPr id="8" name="页脚占位符 7"/>
          <p:cNvSpPr>
            <a:spLocks noGrp="1"/>
          </p:cNvSpPr>
          <p:nvPr>
            <p:ph type="ftr" sz="quarter" idx="11"/>
          </p:nvPr>
        </p:nvSpPr>
        <p:spPr/>
        <p:txBody>
          <a:bodyPr/>
          <a:lstStyle/>
          <a:p>
            <a:endParaRPr lang="zh-CN" altLang="en-US">
              <a:solidFill>
                <a:prstClr val="black">
                  <a:tint val="75000"/>
                </a:prstClr>
              </a:solidFill>
            </a:endParaRPr>
          </a:p>
        </p:txBody>
      </p:sp>
      <p:sp>
        <p:nvSpPr>
          <p:cNvPr id="9" name="灯片编号占位符 8"/>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t>2020/9/30</a:t>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5" name="矩形 4"/>
          <p:cNvSpPr/>
          <p:nvPr userDrawn="1"/>
        </p:nvSpPr>
        <p:spPr>
          <a:xfrm>
            <a:off x="20379" y="6492875"/>
            <a:ext cx="4464496" cy="3651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buClrTx/>
              <a:buFontTx/>
              <a:buNone/>
            </a:pPr>
            <a:endParaRPr lang="zh-CN" altLang="en-US" sz="1800" b="0">
              <a:solidFill>
                <a:prstClr val="white"/>
              </a:solidFill>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t>2020/9/30</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t>2020/9/30</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t>2020/9/30</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t>2020/9/30</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内容与标题">
    <p:spTree>
      <p:nvGrpSpPr>
        <p:cNvPr id="1" name=""/>
        <p:cNvGrpSpPr/>
        <p:nvPr/>
      </p:nvGrpSpPr>
      <p:grpSpPr>
        <a:xfrm>
          <a:off x="0" y="0"/>
          <a:ext cx="0" cy="0"/>
          <a:chOff x="0" y="0"/>
          <a:chExt cx="0" cy="0"/>
        </a:xfrm>
      </p:grpSpPr>
    </p:spTree>
  </p:cSld>
  <p:clrMapOvr>
    <a:overrideClrMapping bg1="lt1" tx1="dk1" bg2="lt2" tx2="dk2" accent1="accent1" accent2="accent2" accent3="accent3" accent4="accent4" accent5="accent5" accent6="accent6" hlink="hlink" folHlink="folHlink"/>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标题幻灯片">
    <p:spTree>
      <p:nvGrpSpPr>
        <p:cNvPr id="1" name=""/>
        <p:cNvGrpSpPr/>
        <p:nvPr/>
      </p:nvGrpSpPr>
      <p:grpSpPr>
        <a:xfrm>
          <a:off x="0" y="0"/>
          <a:ext cx="0" cy="0"/>
          <a:chOff x="0" y="0"/>
          <a:chExt cx="0" cy="0"/>
        </a:xfrm>
      </p:grpSpPr>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标题和内容">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30220" y="53975"/>
            <a:ext cx="8713787" cy="1143000"/>
          </a:xfrm>
          <a:prstGeom prst="rect">
            <a:avLst/>
          </a:prstGeom>
        </p:spPr>
        <p:txBody>
          <a:bodyPr/>
          <a:lstStyle/>
          <a:p>
            <a:r>
              <a:rPr lang="en-US"/>
              <a:t>Click to edit Master title style</a:t>
            </a:r>
          </a:p>
        </p:txBody>
      </p:sp>
    </p:spTree>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2_内容与标题">
    <p:spTree>
      <p:nvGrpSpPr>
        <p:cNvPr id="1" name=""/>
        <p:cNvGrpSpPr/>
        <p:nvPr/>
      </p:nvGrpSpPr>
      <p:grpSpPr>
        <a:xfrm>
          <a:off x="0" y="0"/>
          <a:ext cx="0" cy="0"/>
          <a:chOff x="0" y="0"/>
          <a:chExt cx="0" cy="0"/>
        </a:xfrm>
      </p:grpSpPr>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3_内容与标题">
    <p:spTree>
      <p:nvGrpSpPr>
        <p:cNvPr id="1" name=""/>
        <p:cNvGrpSpPr/>
        <p:nvPr/>
      </p:nvGrpSpPr>
      <p:grpSpPr>
        <a:xfrm>
          <a:off x="0" y="0"/>
          <a:ext cx="0" cy="0"/>
          <a:chOff x="0" y="0"/>
          <a:chExt cx="0" cy="0"/>
        </a:xfrm>
      </p:grpSpPr>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30220" y="53975"/>
            <a:ext cx="8713787" cy="1143000"/>
          </a:xfrm>
          <a:prstGeom prst="rect">
            <a:avLst/>
          </a:prstGeom>
        </p:spPr>
        <p:txBody>
          <a:bodyPr/>
          <a:lstStyle/>
          <a:p>
            <a:r>
              <a:rPr lang="en-US"/>
              <a:t>Click to edit Master title style</a:t>
            </a:r>
          </a:p>
        </p:txBody>
      </p:sp>
    </p:spTree>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t>2020/9/30</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t>2020/9/30</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t>2020/9/30</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t>2020/9/30</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t>2020/9/30</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t>2020/9/30</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cSld name="1_Two Content boxes">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4775201" y="905777"/>
            <a:ext cx="4144962" cy="4999725"/>
          </a:xfrm>
          <a:prstGeom prst="roundRect">
            <a:avLst>
              <a:gd name="adj" fmla="val 3431"/>
            </a:avLst>
          </a:prstGeom>
          <a:gradFill flip="none" rotWithShape="1">
            <a:gsLst>
              <a:gs pos="0">
                <a:schemeClr val="bg2">
                  <a:lumMod val="20000"/>
                  <a:lumOff val="80000"/>
                </a:schemeClr>
              </a:gs>
              <a:gs pos="47000">
                <a:srgbClr val="FFFFFF"/>
              </a:gs>
            </a:gsLst>
            <a:lin ang="10800000" scaled="1"/>
            <a:tileRect/>
          </a:gradFill>
          <a:ln w="15875" cap="flat" algn="ctr">
            <a:solidFill>
              <a:schemeClr val="bg2"/>
            </a:solidFill>
            <a:round/>
            <a:headEnd type="none" w="med" len="med"/>
            <a:tailEnd type="none" w="med" len="med"/>
          </a:ln>
          <a:effectLst>
            <a:outerShdw blurRad="254000" dist="101600" dir="8400000" sx="98000" sy="98000" rotWithShape="0">
              <a:prstClr val="black">
                <a:alpha val="40000"/>
              </a:prstClr>
            </a:outerShdw>
          </a:effectLst>
        </p:spPr>
        <p:txBody>
          <a:bodyPr tIns="91440"/>
          <a:lstStyle>
            <a:lvl1pPr>
              <a:spcAft>
                <a:spcPts val="1200"/>
              </a:spcAft>
              <a:defRPr lang="en-US" kern="1200" dirty="0" smtClean="0">
                <a:solidFill>
                  <a:srgbClr val="000000"/>
                </a:solidFill>
                <a:latin typeface="Arial" panose="020B0604020202020204"/>
                <a:ea typeface="MS PGothic" panose="020B0600070205080204" pitchFamily="100" charset="-128"/>
                <a:cs typeface="+mn-cs"/>
              </a:defRPr>
            </a:lvl1pPr>
            <a:lvl2pPr>
              <a:spcAft>
                <a:spcPts val="1200"/>
              </a:spcAft>
              <a:defRPr lang="en-US" b="0" kern="1200" dirty="0" smtClean="0">
                <a:solidFill>
                  <a:srgbClr val="000000"/>
                </a:solidFill>
                <a:latin typeface="Arial" panose="020B0604020202020204"/>
                <a:ea typeface="MS PGothic" panose="020B0600070205080204" pitchFamily="100" charset="-128"/>
                <a:cs typeface="+mn-cs"/>
              </a:defRPr>
            </a:lvl2pPr>
            <a:lvl3pPr>
              <a:spcAft>
                <a:spcPts val="1200"/>
              </a:spcAft>
              <a:defRPr lang="en-US" b="0" kern="1200" dirty="0" smtClean="0">
                <a:solidFill>
                  <a:srgbClr val="000000"/>
                </a:solidFill>
                <a:latin typeface="Arial" panose="020B0604020202020204"/>
                <a:ea typeface="MS PGothic" panose="020B0600070205080204" pitchFamily="100" charset="-128"/>
                <a:cs typeface="+mn-cs"/>
              </a:defRPr>
            </a:lvl3pPr>
          </a:lstStyle>
          <a:p>
            <a:pPr lvl="0"/>
            <a:r>
              <a:rPr lang="en-US"/>
              <a:t>Click to edit Master text styles</a:t>
            </a:r>
          </a:p>
          <a:p>
            <a:pPr lvl="1"/>
            <a:r>
              <a:rPr lang="en-US"/>
              <a:t>Second level</a:t>
            </a:r>
          </a:p>
          <a:p>
            <a:pPr lvl="2"/>
            <a:r>
              <a:rPr lang="en-US"/>
              <a:t>Third level</a:t>
            </a:r>
          </a:p>
        </p:txBody>
      </p:sp>
      <p:sp>
        <p:nvSpPr>
          <p:cNvPr id="3" name="Content Placeholder 2"/>
          <p:cNvSpPr>
            <a:spLocks noGrp="1"/>
          </p:cNvSpPr>
          <p:nvPr>
            <p:ph sz="half" idx="1"/>
          </p:nvPr>
        </p:nvSpPr>
        <p:spPr>
          <a:xfrm>
            <a:off x="234951" y="905777"/>
            <a:ext cx="4144963" cy="4999725"/>
          </a:xfrm>
          <a:prstGeom prst="roundRect">
            <a:avLst>
              <a:gd name="adj" fmla="val 3431"/>
            </a:avLst>
          </a:prstGeom>
          <a:gradFill flip="none" rotWithShape="1">
            <a:gsLst>
              <a:gs pos="0">
                <a:schemeClr val="bg2">
                  <a:lumMod val="20000"/>
                  <a:lumOff val="80000"/>
                </a:schemeClr>
              </a:gs>
              <a:gs pos="47000">
                <a:srgbClr val="FFFFFF"/>
              </a:gs>
            </a:gsLst>
            <a:lin ang="10800000" scaled="1"/>
            <a:tileRect/>
          </a:gradFill>
          <a:ln w="15875" cap="flat" algn="ctr">
            <a:solidFill>
              <a:schemeClr val="bg2"/>
            </a:solidFill>
            <a:round/>
            <a:headEnd type="none" w="med" len="med"/>
            <a:tailEnd type="none" w="med" len="med"/>
          </a:ln>
          <a:effectLst>
            <a:outerShdw blurRad="254000" dist="101600" dir="8400000" sx="98000" sy="98000" rotWithShape="0">
              <a:prstClr val="black">
                <a:alpha val="40000"/>
              </a:prstClr>
            </a:outerShdw>
          </a:effectLst>
        </p:spPr>
        <p:txBody>
          <a:bodyPr tIns="91440"/>
          <a:lstStyle>
            <a:lvl1pPr>
              <a:spcAft>
                <a:spcPts val="1200"/>
              </a:spcAft>
              <a:defRPr lang="en-US" kern="1200" dirty="0" smtClean="0">
                <a:solidFill>
                  <a:srgbClr val="000000"/>
                </a:solidFill>
                <a:latin typeface="Arial" panose="020B0604020202020204"/>
                <a:ea typeface="MS PGothic" panose="020B0600070205080204" pitchFamily="100" charset="-128"/>
                <a:cs typeface="+mn-cs"/>
              </a:defRPr>
            </a:lvl1pPr>
            <a:lvl2pPr>
              <a:spcAft>
                <a:spcPts val="1200"/>
              </a:spcAft>
              <a:defRPr lang="en-US" b="0" kern="1200" dirty="0" smtClean="0">
                <a:solidFill>
                  <a:srgbClr val="000000"/>
                </a:solidFill>
                <a:latin typeface="Arial" panose="020B0604020202020204"/>
                <a:ea typeface="MS PGothic" panose="020B0600070205080204" pitchFamily="100" charset="-128"/>
                <a:cs typeface="+mn-cs"/>
              </a:defRPr>
            </a:lvl2pPr>
            <a:lvl3pPr>
              <a:spcAft>
                <a:spcPts val="1200"/>
              </a:spcAft>
              <a:defRPr lang="en-US" b="0" kern="1200" dirty="0" smtClean="0">
                <a:solidFill>
                  <a:srgbClr val="000000"/>
                </a:solidFill>
                <a:latin typeface="Arial" panose="020B0604020202020204"/>
                <a:ea typeface="MS PGothic" panose="020B0600070205080204" pitchFamily="100" charset="-128"/>
                <a:cs typeface="+mn-cs"/>
              </a:defRPr>
            </a:lvl3pPr>
          </a:lstStyle>
          <a:p>
            <a:pPr lvl="0"/>
            <a:r>
              <a:rPr lang="en-US"/>
              <a:t>Click to edit Master text styles</a:t>
            </a:r>
          </a:p>
          <a:p>
            <a:pPr lvl="1"/>
            <a:r>
              <a:rPr lang="en-US"/>
              <a:t>Second level</a:t>
            </a:r>
          </a:p>
          <a:p>
            <a:pPr lvl="2"/>
            <a:r>
              <a:rPr lang="en-US"/>
              <a:t>Third level</a:t>
            </a:r>
          </a:p>
        </p:txBody>
      </p:sp>
      <p:sp>
        <p:nvSpPr>
          <p:cNvPr id="2" name="Title 1"/>
          <p:cNvSpPr>
            <a:spLocks noGrp="1"/>
          </p:cNvSpPr>
          <p:nvPr>
            <p:ph type="title"/>
          </p:nvPr>
        </p:nvSpPr>
        <p:spPr>
          <a:xfrm>
            <a:off x="0" y="0"/>
            <a:ext cx="9144000" cy="533400"/>
          </a:xfrm>
          <a:prstGeom prst="rect">
            <a:avLst/>
          </a:prstGeom>
        </p:spPr>
        <p:txBody>
          <a:bodyPr/>
          <a:lstStyle>
            <a:lvl1pPr>
              <a:defRPr/>
            </a:lvl1pPr>
          </a:lstStyle>
          <a:p>
            <a:r>
              <a:rPr lang="en-US"/>
              <a:t>Click to edit Master title style</a:t>
            </a:r>
            <a:endParaRPr lang="en-US" dirty="0"/>
          </a:p>
        </p:txBody>
      </p:sp>
    </p:spTree>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t>2020/9/30</a:t>
            </a:fld>
            <a:endParaRPr lang="zh-CN" altLang="en-US">
              <a:solidFill>
                <a:prstClr val="black">
                  <a:tint val="75000"/>
                </a:prstClr>
              </a:solidFill>
            </a:endParaRPr>
          </a:p>
        </p:txBody>
      </p:sp>
      <p:sp>
        <p:nvSpPr>
          <p:cNvPr id="8" name="页脚占位符 7"/>
          <p:cNvSpPr>
            <a:spLocks noGrp="1"/>
          </p:cNvSpPr>
          <p:nvPr>
            <p:ph type="ftr" sz="quarter" idx="11"/>
          </p:nvPr>
        </p:nvSpPr>
        <p:spPr/>
        <p:txBody>
          <a:bodyPr/>
          <a:lstStyle/>
          <a:p>
            <a:endParaRPr lang="zh-CN" altLang="en-US">
              <a:solidFill>
                <a:prstClr val="black">
                  <a:tint val="75000"/>
                </a:prstClr>
              </a:solidFill>
            </a:endParaRPr>
          </a:p>
        </p:txBody>
      </p:sp>
      <p:sp>
        <p:nvSpPr>
          <p:cNvPr id="9" name="灯片编号占位符 8"/>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t>2020/9/30</a:t>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5" name="矩形 4"/>
          <p:cNvSpPr/>
          <p:nvPr userDrawn="1"/>
        </p:nvSpPr>
        <p:spPr>
          <a:xfrm>
            <a:off x="20379" y="6492875"/>
            <a:ext cx="4464496" cy="3651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buClrTx/>
              <a:buFontTx/>
              <a:buNone/>
            </a:pPr>
            <a:endParaRPr lang="zh-CN" altLang="en-US" sz="1800" b="0">
              <a:solidFill>
                <a:prstClr val="white"/>
              </a:solidFill>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t>2020/9/30</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t>2020/9/30</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t>2020/9/30</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t>2020/9/30</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3.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jpe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93.xml"/><Relationship Id="rId13" Type="http://schemas.openxmlformats.org/officeDocument/2006/relationships/image" Target="../media/image2.jpeg"/><Relationship Id="rId3" Type="http://schemas.openxmlformats.org/officeDocument/2006/relationships/slideLayout" Target="../slideLayouts/slideLayout88.xml"/><Relationship Id="rId7" Type="http://schemas.openxmlformats.org/officeDocument/2006/relationships/slideLayout" Target="../slideLayouts/slideLayout92.xml"/><Relationship Id="rId12" Type="http://schemas.openxmlformats.org/officeDocument/2006/relationships/theme" Target="../theme/theme10.xml"/><Relationship Id="rId2" Type="http://schemas.openxmlformats.org/officeDocument/2006/relationships/slideLayout" Target="../slideLayouts/slideLayout87.xml"/><Relationship Id="rId1" Type="http://schemas.openxmlformats.org/officeDocument/2006/relationships/slideLayout" Target="../slideLayouts/slideLayout86.xml"/><Relationship Id="rId6" Type="http://schemas.openxmlformats.org/officeDocument/2006/relationships/slideLayout" Target="../slideLayouts/slideLayout91.xml"/><Relationship Id="rId11" Type="http://schemas.openxmlformats.org/officeDocument/2006/relationships/slideLayout" Target="../slideLayouts/slideLayout96.xml"/><Relationship Id="rId5" Type="http://schemas.openxmlformats.org/officeDocument/2006/relationships/slideLayout" Target="../slideLayouts/slideLayout90.xml"/><Relationship Id="rId10" Type="http://schemas.openxmlformats.org/officeDocument/2006/relationships/slideLayout" Target="../slideLayouts/slideLayout95.xml"/><Relationship Id="rId4" Type="http://schemas.openxmlformats.org/officeDocument/2006/relationships/slideLayout" Target="../slideLayouts/slideLayout89.xml"/><Relationship Id="rId9" Type="http://schemas.openxmlformats.org/officeDocument/2006/relationships/slideLayout" Target="../slideLayouts/slideLayout9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image" Target="../media/image2.jpeg"/><Relationship Id="rId3" Type="http://schemas.openxmlformats.org/officeDocument/2006/relationships/slideLayout" Target="../slideLayouts/slideLayout13.xml"/><Relationship Id="rId7" Type="http://schemas.openxmlformats.org/officeDocument/2006/relationships/slideLayout" Target="../slideLayouts/slideLayout17.xml"/><Relationship Id="rId12" Type="http://schemas.openxmlformats.org/officeDocument/2006/relationships/theme" Target="../theme/theme2.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5" Type="http://schemas.openxmlformats.org/officeDocument/2006/relationships/slideLayout" Target="../slideLayouts/slideLayout15.xml"/><Relationship Id="rId10" Type="http://schemas.openxmlformats.org/officeDocument/2006/relationships/slideLayout" Target="../slideLayouts/slideLayout20.xml"/><Relationship Id="rId4" Type="http://schemas.openxmlformats.org/officeDocument/2006/relationships/slideLayout" Target="../slideLayouts/slideLayout14.xml"/><Relationship Id="rId9"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image" Target="../media/image2.jpeg"/><Relationship Id="rId3" Type="http://schemas.openxmlformats.org/officeDocument/2006/relationships/slideLayout" Target="../slideLayouts/slideLayout24.xml"/><Relationship Id="rId7" Type="http://schemas.openxmlformats.org/officeDocument/2006/relationships/slideLayout" Target="../slideLayouts/slideLayout28.xml"/><Relationship Id="rId12" Type="http://schemas.openxmlformats.org/officeDocument/2006/relationships/theme" Target="../theme/theme3.xml"/><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0" Type="http://schemas.openxmlformats.org/officeDocument/2006/relationships/slideLayout" Target="../slideLayouts/slideLayout31.xml"/><Relationship Id="rId4" Type="http://schemas.openxmlformats.org/officeDocument/2006/relationships/slideLayout" Target="../slideLayouts/slideLayout25.xml"/><Relationship Id="rId9" Type="http://schemas.openxmlformats.org/officeDocument/2006/relationships/slideLayout" Target="../slideLayouts/slideLayout30.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image" Target="../media/image2.jpeg"/><Relationship Id="rId3" Type="http://schemas.openxmlformats.org/officeDocument/2006/relationships/slideLayout" Target="../slideLayouts/slideLayout35.xml"/><Relationship Id="rId7" Type="http://schemas.openxmlformats.org/officeDocument/2006/relationships/slideLayout" Target="../slideLayouts/slideLayout39.xml"/><Relationship Id="rId12" Type="http://schemas.openxmlformats.org/officeDocument/2006/relationships/theme" Target="../theme/theme4.xml"/><Relationship Id="rId2" Type="http://schemas.openxmlformats.org/officeDocument/2006/relationships/slideLayout" Target="../slideLayouts/slideLayout34.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5" Type="http://schemas.openxmlformats.org/officeDocument/2006/relationships/slideLayout" Target="../slideLayouts/slideLayout37.xml"/><Relationship Id="rId10" Type="http://schemas.openxmlformats.org/officeDocument/2006/relationships/slideLayout" Target="../slideLayouts/slideLayout42.xml"/><Relationship Id="rId4" Type="http://schemas.openxmlformats.org/officeDocument/2006/relationships/slideLayout" Target="../slideLayouts/slideLayout36.xml"/><Relationship Id="rId9" Type="http://schemas.openxmlformats.org/officeDocument/2006/relationships/slideLayout" Target="../slideLayouts/slideLayout41.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1.xml"/><Relationship Id="rId13" Type="http://schemas.openxmlformats.org/officeDocument/2006/relationships/image" Target="../media/image2.jpeg"/><Relationship Id="rId3" Type="http://schemas.openxmlformats.org/officeDocument/2006/relationships/slideLayout" Target="../slideLayouts/slideLayout46.xml"/><Relationship Id="rId7" Type="http://schemas.openxmlformats.org/officeDocument/2006/relationships/slideLayout" Target="../slideLayouts/slideLayout50.xml"/><Relationship Id="rId12" Type="http://schemas.openxmlformats.org/officeDocument/2006/relationships/theme" Target="../theme/theme5.xml"/><Relationship Id="rId2" Type="http://schemas.openxmlformats.org/officeDocument/2006/relationships/slideLayout" Target="../slideLayouts/slideLayout45.xml"/><Relationship Id="rId1" Type="http://schemas.openxmlformats.org/officeDocument/2006/relationships/slideLayout" Target="../slideLayouts/slideLayout44.xml"/><Relationship Id="rId6" Type="http://schemas.openxmlformats.org/officeDocument/2006/relationships/slideLayout" Target="../slideLayouts/slideLayout49.xml"/><Relationship Id="rId11" Type="http://schemas.openxmlformats.org/officeDocument/2006/relationships/slideLayout" Target="../slideLayouts/slideLayout54.xml"/><Relationship Id="rId5" Type="http://schemas.openxmlformats.org/officeDocument/2006/relationships/slideLayout" Target="../slideLayouts/slideLayout48.xml"/><Relationship Id="rId10" Type="http://schemas.openxmlformats.org/officeDocument/2006/relationships/slideLayout" Target="../slideLayouts/slideLayout53.xml"/><Relationship Id="rId4" Type="http://schemas.openxmlformats.org/officeDocument/2006/relationships/slideLayout" Target="../slideLayouts/slideLayout47.xml"/><Relationship Id="rId9" Type="http://schemas.openxmlformats.org/officeDocument/2006/relationships/slideLayout" Target="../slideLayouts/slideLayout52.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2.xml"/><Relationship Id="rId13" Type="http://schemas.openxmlformats.org/officeDocument/2006/relationships/image" Target="../media/image2.jpeg"/><Relationship Id="rId3" Type="http://schemas.openxmlformats.org/officeDocument/2006/relationships/slideLayout" Target="../slideLayouts/slideLayout57.xml"/><Relationship Id="rId7" Type="http://schemas.openxmlformats.org/officeDocument/2006/relationships/slideLayout" Target="../slideLayouts/slideLayout61.xml"/><Relationship Id="rId12" Type="http://schemas.openxmlformats.org/officeDocument/2006/relationships/theme" Target="../theme/theme6.xml"/><Relationship Id="rId2" Type="http://schemas.openxmlformats.org/officeDocument/2006/relationships/slideLayout" Target="../slideLayouts/slideLayout56.xml"/><Relationship Id="rId1" Type="http://schemas.openxmlformats.org/officeDocument/2006/relationships/slideLayout" Target="../slideLayouts/slideLayout55.xml"/><Relationship Id="rId6" Type="http://schemas.openxmlformats.org/officeDocument/2006/relationships/slideLayout" Target="../slideLayouts/slideLayout60.xml"/><Relationship Id="rId11" Type="http://schemas.openxmlformats.org/officeDocument/2006/relationships/slideLayout" Target="../slideLayouts/slideLayout65.xml"/><Relationship Id="rId5" Type="http://schemas.openxmlformats.org/officeDocument/2006/relationships/slideLayout" Target="../slideLayouts/slideLayout59.xml"/><Relationship Id="rId10" Type="http://schemas.openxmlformats.org/officeDocument/2006/relationships/slideLayout" Target="../slideLayouts/slideLayout64.xml"/><Relationship Id="rId4" Type="http://schemas.openxmlformats.org/officeDocument/2006/relationships/slideLayout" Target="../slideLayouts/slideLayout58.xml"/><Relationship Id="rId9" Type="http://schemas.openxmlformats.org/officeDocument/2006/relationships/slideLayout" Target="../slideLayouts/slideLayout63.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3.xml"/><Relationship Id="rId13" Type="http://schemas.openxmlformats.org/officeDocument/2006/relationships/image" Target="../media/image2.jpeg"/><Relationship Id="rId3" Type="http://schemas.openxmlformats.org/officeDocument/2006/relationships/slideLayout" Target="../slideLayouts/slideLayout68.xml"/><Relationship Id="rId7" Type="http://schemas.openxmlformats.org/officeDocument/2006/relationships/slideLayout" Target="../slideLayouts/slideLayout72.xml"/><Relationship Id="rId12" Type="http://schemas.openxmlformats.org/officeDocument/2006/relationships/theme" Target="../theme/theme7.xml"/><Relationship Id="rId2" Type="http://schemas.openxmlformats.org/officeDocument/2006/relationships/slideLayout" Target="../slideLayouts/slideLayout67.xml"/><Relationship Id="rId1" Type="http://schemas.openxmlformats.org/officeDocument/2006/relationships/slideLayout" Target="../slideLayouts/slideLayout66.xml"/><Relationship Id="rId6" Type="http://schemas.openxmlformats.org/officeDocument/2006/relationships/slideLayout" Target="../slideLayouts/slideLayout71.xml"/><Relationship Id="rId11" Type="http://schemas.openxmlformats.org/officeDocument/2006/relationships/slideLayout" Target="../slideLayouts/slideLayout76.xml"/><Relationship Id="rId5" Type="http://schemas.openxmlformats.org/officeDocument/2006/relationships/slideLayout" Target="../slideLayouts/slideLayout70.xml"/><Relationship Id="rId10" Type="http://schemas.openxmlformats.org/officeDocument/2006/relationships/slideLayout" Target="../slideLayouts/slideLayout75.xml"/><Relationship Id="rId4" Type="http://schemas.openxmlformats.org/officeDocument/2006/relationships/slideLayout" Target="../slideLayouts/slideLayout69.xml"/><Relationship Id="rId9" Type="http://schemas.openxmlformats.org/officeDocument/2006/relationships/slideLayout" Target="../slideLayouts/slideLayout74.xml"/></Relationships>
</file>

<file path=ppt/slideMasters/_rels/slideMaster8.xml.rels><?xml version="1.0" encoding="UTF-8" standalone="yes"?>
<Relationships xmlns="http://schemas.openxmlformats.org/package/2006/relationships"><Relationship Id="rId8" Type="http://schemas.openxmlformats.org/officeDocument/2006/relationships/theme" Target="../theme/theme8.xml"/><Relationship Id="rId3" Type="http://schemas.openxmlformats.org/officeDocument/2006/relationships/slideLayout" Target="../slideLayouts/slideLayout79.xml"/><Relationship Id="rId7" Type="http://schemas.openxmlformats.org/officeDocument/2006/relationships/slideLayout" Target="../slideLayouts/slideLayout83.xml"/><Relationship Id="rId2" Type="http://schemas.openxmlformats.org/officeDocument/2006/relationships/slideLayout" Target="../slideLayouts/slideLayout78.xml"/><Relationship Id="rId1" Type="http://schemas.openxmlformats.org/officeDocument/2006/relationships/slideLayout" Target="../slideLayouts/slideLayout77.xml"/><Relationship Id="rId6" Type="http://schemas.openxmlformats.org/officeDocument/2006/relationships/slideLayout" Target="../slideLayouts/slideLayout82.xml"/><Relationship Id="rId5" Type="http://schemas.openxmlformats.org/officeDocument/2006/relationships/slideLayout" Target="../slideLayouts/slideLayout81.xml"/><Relationship Id="rId10" Type="http://schemas.openxmlformats.org/officeDocument/2006/relationships/image" Target="../media/image3.png"/><Relationship Id="rId4" Type="http://schemas.openxmlformats.org/officeDocument/2006/relationships/slideLayout" Target="../slideLayouts/slideLayout80.xml"/><Relationship Id="rId9" Type="http://schemas.openxmlformats.org/officeDocument/2006/relationships/image" Target="../media/image2.jpeg"/></Relationships>
</file>

<file path=ppt/slideMasters/_rels/slideMaster9.xml.rels><?xml version="1.0" encoding="UTF-8" standalone="yes"?>
<Relationships xmlns="http://schemas.openxmlformats.org/package/2006/relationships"><Relationship Id="rId3" Type="http://schemas.openxmlformats.org/officeDocument/2006/relationships/theme" Target="../theme/theme9.xml"/><Relationship Id="rId2" Type="http://schemas.openxmlformats.org/officeDocument/2006/relationships/slideLayout" Target="../slideLayouts/slideLayout85.xml"/><Relationship Id="rId1" Type="http://schemas.openxmlformats.org/officeDocument/2006/relationships/slideLayout" Target="../slideLayouts/slideLayout84.xml"/><Relationship Id="rId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2"/>
          <a:srcRect/>
          <a:stretch>
            <a:fillRect/>
          </a:stretch>
        </a:blip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ctr" rtl="0" eaLnBrk="0" fontAlgn="base" hangingPunct="0">
        <a:spcBef>
          <a:spcPct val="0"/>
        </a:spcBef>
        <a:spcAft>
          <a:spcPct val="0"/>
        </a:spcAft>
        <a:defRPr sz="4000" b="1" kern="1200">
          <a:solidFill>
            <a:srgbClr val="CC3300"/>
          </a:solidFill>
          <a:effectLst>
            <a:outerShdw blurRad="38100" dist="38100" dir="2700000" algn="tl">
              <a:srgbClr val="C0C0C0"/>
            </a:outerShdw>
          </a:effectLst>
          <a:latin typeface="Arial" panose="020B0604020202020204" pitchFamily="34" charset="0"/>
          <a:ea typeface="+mj-ea"/>
          <a:cs typeface="+mj-cs"/>
        </a:defRPr>
      </a:lvl1pPr>
      <a:lvl2pPr algn="ctr" rtl="0" eaLnBrk="0" fontAlgn="base" hangingPunct="0">
        <a:spcBef>
          <a:spcPct val="0"/>
        </a:spcBef>
        <a:spcAft>
          <a:spcPct val="0"/>
        </a:spcAft>
        <a:defRPr sz="4000" b="1">
          <a:solidFill>
            <a:srgbClr val="CC3300"/>
          </a:solidFill>
          <a:effectLst>
            <a:outerShdw blurRad="38100" dist="38100" dir="2700000" algn="tl">
              <a:srgbClr val="C0C0C0"/>
            </a:outerShdw>
          </a:effectLst>
          <a:latin typeface="Arial" panose="020B0604020202020204" pitchFamily="34" charset="0"/>
          <a:ea typeface="黑体" panose="02010600030101010101" pitchFamily="49" charset="-122"/>
        </a:defRPr>
      </a:lvl2pPr>
      <a:lvl3pPr algn="ctr" rtl="0" eaLnBrk="0" fontAlgn="base" hangingPunct="0">
        <a:spcBef>
          <a:spcPct val="0"/>
        </a:spcBef>
        <a:spcAft>
          <a:spcPct val="0"/>
        </a:spcAft>
        <a:defRPr sz="4000" b="1">
          <a:solidFill>
            <a:srgbClr val="CC3300"/>
          </a:solidFill>
          <a:effectLst>
            <a:outerShdw blurRad="38100" dist="38100" dir="2700000" algn="tl">
              <a:srgbClr val="C0C0C0"/>
            </a:outerShdw>
          </a:effectLst>
          <a:latin typeface="Arial" panose="020B0604020202020204" pitchFamily="34" charset="0"/>
          <a:ea typeface="黑体" panose="02010600030101010101" pitchFamily="49" charset="-122"/>
        </a:defRPr>
      </a:lvl3pPr>
      <a:lvl4pPr algn="ctr" rtl="0" eaLnBrk="0" fontAlgn="base" hangingPunct="0">
        <a:spcBef>
          <a:spcPct val="0"/>
        </a:spcBef>
        <a:spcAft>
          <a:spcPct val="0"/>
        </a:spcAft>
        <a:defRPr sz="4000" b="1">
          <a:solidFill>
            <a:srgbClr val="CC3300"/>
          </a:solidFill>
          <a:effectLst>
            <a:outerShdw blurRad="38100" dist="38100" dir="2700000" algn="tl">
              <a:srgbClr val="C0C0C0"/>
            </a:outerShdw>
          </a:effectLst>
          <a:latin typeface="Arial" panose="020B0604020202020204" pitchFamily="34" charset="0"/>
          <a:ea typeface="黑体" panose="02010600030101010101" pitchFamily="49" charset="-122"/>
        </a:defRPr>
      </a:lvl4pPr>
      <a:lvl5pPr algn="ctr" rtl="0" eaLnBrk="0" fontAlgn="base" hangingPunct="0">
        <a:spcBef>
          <a:spcPct val="0"/>
        </a:spcBef>
        <a:spcAft>
          <a:spcPct val="0"/>
        </a:spcAft>
        <a:defRPr sz="4000" b="1">
          <a:solidFill>
            <a:srgbClr val="CC3300"/>
          </a:solidFill>
          <a:effectLst>
            <a:outerShdw blurRad="38100" dist="38100" dir="2700000" algn="tl">
              <a:srgbClr val="C0C0C0"/>
            </a:outerShdw>
          </a:effectLst>
          <a:latin typeface="Arial" panose="020B0604020202020204" pitchFamily="34" charset="0"/>
          <a:ea typeface="黑体" panose="02010600030101010101" pitchFamily="49" charset="-122"/>
        </a:defRPr>
      </a:lvl5pPr>
      <a:lvl6pPr marL="457200" algn="ctr" rtl="0" fontAlgn="base">
        <a:spcBef>
          <a:spcPct val="0"/>
        </a:spcBef>
        <a:spcAft>
          <a:spcPct val="0"/>
        </a:spcAft>
        <a:defRPr sz="3600" b="1">
          <a:solidFill>
            <a:schemeClr val="tx2"/>
          </a:solidFill>
          <a:latin typeface="Arial" panose="020B0604020202020204" pitchFamily="34" charset="0"/>
          <a:ea typeface="黑体" panose="02010600030101010101" pitchFamily="49" charset="-122"/>
        </a:defRPr>
      </a:lvl6pPr>
      <a:lvl7pPr marL="914400" algn="ctr" rtl="0" fontAlgn="base">
        <a:spcBef>
          <a:spcPct val="0"/>
        </a:spcBef>
        <a:spcAft>
          <a:spcPct val="0"/>
        </a:spcAft>
        <a:defRPr sz="3600" b="1">
          <a:solidFill>
            <a:schemeClr val="tx2"/>
          </a:solidFill>
          <a:latin typeface="Arial" panose="020B0604020202020204" pitchFamily="34" charset="0"/>
          <a:ea typeface="黑体" panose="02010600030101010101" pitchFamily="49" charset="-122"/>
        </a:defRPr>
      </a:lvl7pPr>
      <a:lvl8pPr marL="1371600" algn="ctr" rtl="0" fontAlgn="base">
        <a:spcBef>
          <a:spcPct val="0"/>
        </a:spcBef>
        <a:spcAft>
          <a:spcPct val="0"/>
        </a:spcAft>
        <a:defRPr sz="3600" b="1">
          <a:solidFill>
            <a:schemeClr val="tx2"/>
          </a:solidFill>
          <a:latin typeface="Arial" panose="020B0604020202020204" pitchFamily="34" charset="0"/>
          <a:ea typeface="黑体" panose="02010600030101010101" pitchFamily="49" charset="-122"/>
        </a:defRPr>
      </a:lvl8pPr>
      <a:lvl9pPr marL="1828800" algn="ctr" rtl="0" fontAlgn="base">
        <a:spcBef>
          <a:spcPct val="0"/>
        </a:spcBef>
        <a:spcAft>
          <a:spcPct val="0"/>
        </a:spcAft>
        <a:defRPr sz="3600" b="1">
          <a:solidFill>
            <a:schemeClr val="tx2"/>
          </a:solidFill>
          <a:latin typeface="Arial" panose="020B0604020202020204" pitchFamily="34" charset="0"/>
          <a:ea typeface="黑体" panose="02010600030101010101" pitchFamily="49" charset="-122"/>
        </a:defRPr>
      </a:lvl9pPr>
    </p:titleStyle>
    <p:bodyStyle>
      <a:lvl1pPr marL="539750" indent="-430530" algn="l" rtl="0" eaLnBrk="0" fontAlgn="base" hangingPunct="0">
        <a:spcBef>
          <a:spcPts val="400"/>
        </a:spcBef>
        <a:spcAft>
          <a:spcPct val="30000"/>
        </a:spcAft>
        <a:buClr>
          <a:srgbClr val="FF3399"/>
        </a:buClr>
        <a:buFont typeface="Wingdings" panose="05000000000000000000" pitchFamily="2" charset="2"/>
        <a:buBlip>
          <a:blip r:embed="rId13"/>
        </a:buBlip>
        <a:defRPr sz="3200" b="1" kern="1200">
          <a:solidFill>
            <a:srgbClr val="000099"/>
          </a:solidFill>
          <a:latin typeface="Arial" panose="020B0604020202020204" pitchFamily="34" charset="0"/>
          <a:ea typeface="+mn-ea"/>
          <a:cs typeface="+mn-cs"/>
        </a:defRPr>
      </a:lvl1pPr>
      <a:lvl2pPr marL="1256030" indent="-536575" algn="l" rtl="0" eaLnBrk="0" fontAlgn="base" hangingPunct="0">
        <a:spcBef>
          <a:spcPts val="325"/>
        </a:spcBef>
        <a:spcAft>
          <a:spcPct val="30000"/>
        </a:spcAft>
        <a:buClr>
          <a:schemeClr val="accent1"/>
        </a:buClr>
        <a:buFont typeface="Wingdings" panose="05000000000000000000" pitchFamily="2" charset="2"/>
        <a:buChar char="u"/>
        <a:defRPr sz="2800" b="1" kern="1200">
          <a:solidFill>
            <a:schemeClr val="tx1"/>
          </a:solidFill>
          <a:latin typeface="Arial" panose="020B0604020202020204" pitchFamily="34" charset="0"/>
          <a:ea typeface="华文细黑" panose="02010600040101010101" pitchFamily="2" charset="-122"/>
          <a:cs typeface="+mn-cs"/>
        </a:defRPr>
      </a:lvl2pPr>
      <a:lvl3pPr marL="1968500" indent="-533400" algn="l" rtl="0" eaLnBrk="0" fontAlgn="base" hangingPunct="0">
        <a:spcBef>
          <a:spcPts val="350"/>
        </a:spcBef>
        <a:spcAft>
          <a:spcPct val="30000"/>
        </a:spcAft>
        <a:buClr>
          <a:schemeClr val="accent2"/>
        </a:buClr>
        <a:buFont typeface="Wingdings" panose="05000000000000000000" pitchFamily="2" charset="2"/>
        <a:buChar char="u"/>
        <a:defRPr sz="2800" kern="1200">
          <a:solidFill>
            <a:schemeClr val="tx1"/>
          </a:solidFill>
          <a:latin typeface="Arial" panose="020B0604020202020204" pitchFamily="34" charset="0"/>
          <a:ea typeface="华文细黑" panose="02010600040101010101" pitchFamily="2" charset="-122"/>
          <a:cs typeface="+mn-cs"/>
        </a:defRPr>
      </a:lvl3pPr>
      <a:lvl4pPr marL="2603500" indent="-455930" algn="l" rtl="0" eaLnBrk="0" fontAlgn="base" hangingPunct="0">
        <a:spcBef>
          <a:spcPts val="350"/>
        </a:spcBef>
        <a:spcAft>
          <a:spcPct val="30000"/>
        </a:spcAft>
        <a:buClr>
          <a:schemeClr val="accent2"/>
        </a:buClr>
        <a:buFont typeface="Wingdings" panose="05000000000000000000" pitchFamily="2" charset="2"/>
        <a:buChar char="u"/>
        <a:defRPr sz="2400" kern="1200">
          <a:solidFill>
            <a:schemeClr val="tx1"/>
          </a:solidFill>
          <a:latin typeface="Arial" panose="020B0604020202020204" pitchFamily="34" charset="0"/>
          <a:ea typeface="华文细黑" panose="02010600040101010101" pitchFamily="2" charset="-122"/>
          <a:cs typeface="+mn-cs"/>
        </a:defRPr>
      </a:lvl4pPr>
      <a:lvl5pPr marL="3224530" indent="-441325" algn="l" rtl="0" eaLnBrk="0" fontAlgn="base" hangingPunct="0">
        <a:spcBef>
          <a:spcPts val="350"/>
        </a:spcBef>
        <a:spcAft>
          <a:spcPct val="30000"/>
        </a:spcAft>
        <a:buClr>
          <a:schemeClr val="accent2"/>
        </a:buClr>
        <a:buFont typeface="Wingdings" panose="05000000000000000000" pitchFamily="2" charset="2"/>
        <a:buChar char="u"/>
        <a:defRPr sz="2000" kern="1200">
          <a:solidFill>
            <a:schemeClr val="tx1"/>
          </a:solidFill>
          <a:latin typeface="Arial" panose="020B0604020202020204" pitchFamily="34" charset="0"/>
          <a:ea typeface="华文细黑" panose="02010600040101010101" pitchFamily="2" charset="-122"/>
          <a:cs typeface="+mn-cs"/>
        </a:defRPr>
      </a:lvl5pPr>
      <a:lvl6pPr marL="1600200" indent="-228600" algn="l" rtl="0" eaLnBrk="1" latinLnBrk="0" hangingPunct="1">
        <a:spcBef>
          <a:spcPts val="350"/>
        </a:spcBef>
        <a:buClr>
          <a:schemeClr val="accent3"/>
        </a:buClr>
        <a:buFont typeface="Wingdings 2" panose="05020102010507070707"/>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panose="05020102010507070707"/>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panose="05020102010507070707"/>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panose="05020102010507070707"/>
        <a:buChar char=""/>
        <a:defRPr kumimoji="0" sz="1600" kern="1200" baseline="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eaLnBrk="1" fontAlgn="auto" hangingPunct="1">
              <a:spcBef>
                <a:spcPts val="0"/>
              </a:spcBef>
              <a:spcAft>
                <a:spcPts val="0"/>
              </a:spcAft>
              <a:buClrTx/>
              <a:buFontTx/>
              <a:buNone/>
            </a:pPr>
            <a:fld id="{530820CF-B880-4189-942D-D702A7CBA730}" type="datetimeFigureOut">
              <a:rPr lang="zh-CN" altLang="en-US" b="0" smtClean="0">
                <a:solidFill>
                  <a:prstClr val="black">
                    <a:tint val="75000"/>
                  </a:prstClr>
                </a:solidFill>
                <a:latin typeface="Segoe UI Light" panose="020B0502040204020203"/>
                <a:ea typeface="微软雅黑" panose="020B0503020204020204"/>
              </a:rPr>
              <a:t>2020/9/30</a:t>
            </a:fld>
            <a:endParaRPr lang="zh-CN" altLang="en-US" b="0">
              <a:solidFill>
                <a:prstClr val="black">
                  <a:tint val="75000"/>
                </a:prstClr>
              </a:solidFill>
              <a:latin typeface="Segoe UI Light" panose="020B0502040204020203"/>
              <a:ea typeface="微软雅黑" panose="020B0503020204020204"/>
            </a:endParaRPr>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eaLnBrk="1" fontAlgn="auto" hangingPunct="1">
              <a:spcBef>
                <a:spcPts val="0"/>
              </a:spcBef>
              <a:spcAft>
                <a:spcPts val="0"/>
              </a:spcAft>
              <a:buClrTx/>
              <a:buFontTx/>
              <a:buNone/>
            </a:pPr>
            <a:endParaRPr lang="zh-CN" altLang="en-US" b="0">
              <a:solidFill>
                <a:prstClr val="black">
                  <a:tint val="75000"/>
                </a:prstClr>
              </a:solidFill>
              <a:latin typeface="Segoe UI Light" panose="020B0502040204020203"/>
              <a:ea typeface="微软雅黑" panose="020B0503020204020204"/>
            </a:endParaRPr>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eaLnBrk="1" fontAlgn="auto" hangingPunct="1">
              <a:spcBef>
                <a:spcPts val="0"/>
              </a:spcBef>
              <a:spcAft>
                <a:spcPts val="0"/>
              </a:spcAft>
              <a:buClrTx/>
              <a:buFontTx/>
              <a:buNone/>
            </a:pPr>
            <a:fld id="{0C913308-F349-4B6D-A68A-DD1791B4A57B}" type="slidenum">
              <a:rPr lang="zh-CN" altLang="en-US" b="0" smtClean="0">
                <a:solidFill>
                  <a:prstClr val="black">
                    <a:tint val="75000"/>
                  </a:prstClr>
                </a:solidFill>
                <a:latin typeface="Segoe UI Light" panose="020B0502040204020203"/>
                <a:ea typeface="微软雅黑" panose="020B0503020204020204"/>
              </a:rPr>
              <a:t>‹#›</a:t>
            </a:fld>
            <a:endParaRPr lang="zh-CN" altLang="en-US" b="0">
              <a:solidFill>
                <a:prstClr val="black">
                  <a:tint val="75000"/>
                </a:prstClr>
              </a:solidFill>
              <a:latin typeface="Segoe UI Light" panose="020B0502040204020203"/>
              <a:ea typeface="微软雅黑" panose="020B0503020204020204"/>
            </a:endParaRPr>
          </a:p>
        </p:txBody>
      </p:sp>
      <p:pic>
        <p:nvPicPr>
          <p:cNvPr id="7" name="图片 6" descr="ppt blank.jpg"/>
          <p:cNvPicPr>
            <a:picLocks noChangeAspect="1"/>
          </p:cNvPicPr>
          <p:nvPr userDrawn="1"/>
        </p:nvPicPr>
        <p:blipFill>
          <a:blip r:embed="rId13"/>
          <a:stretch>
            <a:fillRect/>
          </a:stretch>
        </p:blipFill>
        <p:spPr>
          <a:xfrm>
            <a:off x="0" y="0"/>
            <a:ext cx="9143999" cy="6850061"/>
          </a:xfrm>
          <a:prstGeom prst="rect">
            <a:avLst/>
          </a:prstGeom>
          <a:ln>
            <a:noFill/>
          </a:ln>
          <a:effectLst>
            <a:outerShdw sx="1000" sy="1000" algn="tl" rotWithShape="0">
              <a:srgbClr val="333333"/>
            </a:outerShdw>
          </a:effectLst>
        </p:spPr>
        <p:style>
          <a:lnRef idx="2">
            <a:schemeClr val="accent1"/>
          </a:lnRef>
          <a:fillRef idx="1">
            <a:schemeClr val="lt1"/>
          </a:fillRef>
          <a:effectRef idx="0">
            <a:schemeClr val="accent1"/>
          </a:effectRef>
          <a:fontRef idx="minor">
            <a:schemeClr val="dk1"/>
          </a:fontRef>
        </p:style>
      </p:pic>
      <p:sp>
        <p:nvSpPr>
          <p:cNvPr id="8" name="矩形 7"/>
          <p:cNvSpPr/>
          <p:nvPr userDrawn="1"/>
        </p:nvSpPr>
        <p:spPr>
          <a:xfrm>
            <a:off x="35496" y="6309320"/>
            <a:ext cx="4464496" cy="4937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buClrTx/>
              <a:buFontTx/>
              <a:buNone/>
            </a:pPr>
            <a:endParaRPr lang="zh-CN" altLang="en-US" sz="1800" b="0">
              <a:solidFill>
                <a:prstClr val="white"/>
              </a:solidFill>
            </a:endParaRPr>
          </a:p>
        </p:txBody>
      </p:sp>
    </p:spTree>
  </p:cSld>
  <p:clrMap bg1="lt1" tx1="dk1" bg2="lt2" tx2="dk2" accent1="accent1" accent2="accent2" accent3="accent3" accent4="accent4" accent5="accent5" accent6="accent6" hlink="hlink" folHlink="folHlink"/>
  <p:sldLayoutIdLst>
    <p:sldLayoutId id="2147483743" r:id="rId1"/>
    <p:sldLayoutId id="2147483744" r:id="rId2"/>
    <p:sldLayoutId id="2147483745" r:id="rId3"/>
    <p:sldLayoutId id="2147483746" r:id="rId4"/>
    <p:sldLayoutId id="2147483747" r:id="rId5"/>
    <p:sldLayoutId id="2147483748" r:id="rId6"/>
    <p:sldLayoutId id="2147483749" r:id="rId7"/>
    <p:sldLayoutId id="2147483750" r:id="rId8"/>
    <p:sldLayoutId id="2147483751" r:id="rId9"/>
    <p:sldLayoutId id="2147483752" r:id="rId10"/>
    <p:sldLayoutId id="2147483753"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eaLnBrk="1" fontAlgn="auto" hangingPunct="1">
              <a:spcBef>
                <a:spcPts val="0"/>
              </a:spcBef>
              <a:spcAft>
                <a:spcPts val="0"/>
              </a:spcAft>
              <a:buClrTx/>
              <a:buFontTx/>
              <a:buNone/>
            </a:pPr>
            <a:fld id="{530820CF-B880-4189-942D-D702A7CBA730}" type="datetimeFigureOut">
              <a:rPr lang="zh-CN" altLang="en-US" b="0" smtClean="0">
                <a:solidFill>
                  <a:prstClr val="black">
                    <a:tint val="75000"/>
                  </a:prstClr>
                </a:solidFill>
                <a:latin typeface="Segoe UI Light" panose="020B0502040204020203"/>
                <a:ea typeface="微软雅黑" panose="020B0503020204020204"/>
              </a:rPr>
              <a:t>2020/9/30</a:t>
            </a:fld>
            <a:endParaRPr lang="zh-CN" altLang="en-US" b="0">
              <a:solidFill>
                <a:prstClr val="black">
                  <a:tint val="75000"/>
                </a:prstClr>
              </a:solidFill>
              <a:latin typeface="Segoe UI Light" panose="020B0502040204020203"/>
              <a:ea typeface="微软雅黑" panose="020B0503020204020204"/>
            </a:endParaRPr>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eaLnBrk="1" fontAlgn="auto" hangingPunct="1">
              <a:spcBef>
                <a:spcPts val="0"/>
              </a:spcBef>
              <a:spcAft>
                <a:spcPts val="0"/>
              </a:spcAft>
              <a:buClrTx/>
              <a:buFontTx/>
              <a:buNone/>
            </a:pPr>
            <a:endParaRPr lang="zh-CN" altLang="en-US" b="0">
              <a:solidFill>
                <a:prstClr val="black">
                  <a:tint val="75000"/>
                </a:prstClr>
              </a:solidFill>
              <a:latin typeface="Segoe UI Light" panose="020B0502040204020203"/>
              <a:ea typeface="微软雅黑" panose="020B0503020204020204"/>
            </a:endParaRPr>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eaLnBrk="1" fontAlgn="auto" hangingPunct="1">
              <a:spcBef>
                <a:spcPts val="0"/>
              </a:spcBef>
              <a:spcAft>
                <a:spcPts val="0"/>
              </a:spcAft>
              <a:buClrTx/>
              <a:buFontTx/>
              <a:buNone/>
            </a:pPr>
            <a:fld id="{0C913308-F349-4B6D-A68A-DD1791B4A57B}" type="slidenum">
              <a:rPr lang="zh-CN" altLang="en-US" b="0" smtClean="0">
                <a:solidFill>
                  <a:prstClr val="black">
                    <a:tint val="75000"/>
                  </a:prstClr>
                </a:solidFill>
                <a:latin typeface="Segoe UI Light" panose="020B0502040204020203"/>
                <a:ea typeface="微软雅黑" panose="020B0503020204020204"/>
              </a:rPr>
              <a:t>‹#›</a:t>
            </a:fld>
            <a:endParaRPr lang="zh-CN" altLang="en-US" b="0">
              <a:solidFill>
                <a:prstClr val="black">
                  <a:tint val="75000"/>
                </a:prstClr>
              </a:solidFill>
              <a:latin typeface="Segoe UI Light" panose="020B0502040204020203"/>
              <a:ea typeface="微软雅黑" panose="020B0503020204020204"/>
            </a:endParaRPr>
          </a:p>
        </p:txBody>
      </p:sp>
      <p:pic>
        <p:nvPicPr>
          <p:cNvPr id="7" name="图片 6" descr="ppt blank.jpg"/>
          <p:cNvPicPr>
            <a:picLocks noChangeAspect="1"/>
          </p:cNvPicPr>
          <p:nvPr userDrawn="1"/>
        </p:nvPicPr>
        <p:blipFill>
          <a:blip r:embed="rId13"/>
          <a:stretch>
            <a:fillRect/>
          </a:stretch>
        </p:blipFill>
        <p:spPr>
          <a:xfrm>
            <a:off x="0" y="0"/>
            <a:ext cx="9143999" cy="6850061"/>
          </a:xfrm>
          <a:prstGeom prst="rect">
            <a:avLst/>
          </a:prstGeom>
          <a:ln>
            <a:noFill/>
          </a:ln>
          <a:effectLst>
            <a:outerShdw sx="1000" sy="1000" algn="tl" rotWithShape="0">
              <a:srgbClr val="333333"/>
            </a:outerShdw>
          </a:effectLst>
        </p:spPr>
        <p:style>
          <a:lnRef idx="2">
            <a:schemeClr val="accent1"/>
          </a:lnRef>
          <a:fillRef idx="1">
            <a:schemeClr val="lt1"/>
          </a:fillRef>
          <a:effectRef idx="0">
            <a:schemeClr val="accent1"/>
          </a:effectRef>
          <a:fontRef idx="minor">
            <a:schemeClr val="dk1"/>
          </a:fontRef>
        </p:style>
      </p:pic>
      <p:sp>
        <p:nvSpPr>
          <p:cNvPr id="8" name="矩形 7"/>
          <p:cNvSpPr/>
          <p:nvPr userDrawn="1"/>
        </p:nvSpPr>
        <p:spPr>
          <a:xfrm>
            <a:off x="35496" y="6309320"/>
            <a:ext cx="4464496" cy="4937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buClrTx/>
              <a:buFontTx/>
              <a:buNone/>
            </a:pPr>
            <a:endParaRPr lang="zh-CN" altLang="en-US" sz="1800" b="0">
              <a:solidFill>
                <a:prstClr val="white"/>
              </a:solidFill>
            </a:endParaRPr>
          </a:p>
        </p:txBody>
      </p:sp>
    </p:spTree>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eaLnBrk="1" fontAlgn="auto" hangingPunct="1">
              <a:spcBef>
                <a:spcPts val="0"/>
              </a:spcBef>
              <a:spcAft>
                <a:spcPts val="0"/>
              </a:spcAft>
              <a:buClrTx/>
              <a:buFontTx/>
              <a:buNone/>
            </a:pPr>
            <a:fld id="{530820CF-B880-4189-942D-D702A7CBA730}" type="datetimeFigureOut">
              <a:rPr lang="zh-CN" altLang="en-US" b="0" smtClean="0">
                <a:solidFill>
                  <a:prstClr val="black">
                    <a:tint val="75000"/>
                  </a:prstClr>
                </a:solidFill>
                <a:latin typeface="Segoe UI Light" panose="020B0502040204020203"/>
                <a:ea typeface="微软雅黑" panose="020B0503020204020204"/>
              </a:rPr>
              <a:t>2020/9/30</a:t>
            </a:fld>
            <a:endParaRPr lang="zh-CN" altLang="en-US" b="0">
              <a:solidFill>
                <a:prstClr val="black">
                  <a:tint val="75000"/>
                </a:prstClr>
              </a:solidFill>
              <a:latin typeface="Segoe UI Light" panose="020B0502040204020203"/>
              <a:ea typeface="微软雅黑" panose="020B0503020204020204"/>
            </a:endParaRPr>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eaLnBrk="1" fontAlgn="auto" hangingPunct="1">
              <a:spcBef>
                <a:spcPts val="0"/>
              </a:spcBef>
              <a:spcAft>
                <a:spcPts val="0"/>
              </a:spcAft>
              <a:buClrTx/>
              <a:buFontTx/>
              <a:buNone/>
            </a:pPr>
            <a:endParaRPr lang="zh-CN" altLang="en-US" b="0">
              <a:solidFill>
                <a:prstClr val="black">
                  <a:tint val="75000"/>
                </a:prstClr>
              </a:solidFill>
              <a:latin typeface="Segoe UI Light" panose="020B0502040204020203"/>
              <a:ea typeface="微软雅黑" panose="020B0503020204020204"/>
            </a:endParaRPr>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eaLnBrk="1" fontAlgn="auto" hangingPunct="1">
              <a:spcBef>
                <a:spcPts val="0"/>
              </a:spcBef>
              <a:spcAft>
                <a:spcPts val="0"/>
              </a:spcAft>
              <a:buClrTx/>
              <a:buFontTx/>
              <a:buNone/>
            </a:pPr>
            <a:fld id="{0C913308-F349-4B6D-A68A-DD1791B4A57B}" type="slidenum">
              <a:rPr lang="zh-CN" altLang="en-US" b="0" smtClean="0">
                <a:solidFill>
                  <a:prstClr val="black">
                    <a:tint val="75000"/>
                  </a:prstClr>
                </a:solidFill>
                <a:latin typeface="Segoe UI Light" panose="020B0502040204020203"/>
                <a:ea typeface="微软雅黑" panose="020B0503020204020204"/>
              </a:rPr>
              <a:t>‹#›</a:t>
            </a:fld>
            <a:endParaRPr lang="zh-CN" altLang="en-US" b="0">
              <a:solidFill>
                <a:prstClr val="black">
                  <a:tint val="75000"/>
                </a:prstClr>
              </a:solidFill>
              <a:latin typeface="Segoe UI Light" panose="020B0502040204020203"/>
              <a:ea typeface="微软雅黑" panose="020B0503020204020204"/>
            </a:endParaRPr>
          </a:p>
        </p:txBody>
      </p:sp>
      <p:pic>
        <p:nvPicPr>
          <p:cNvPr id="7" name="图片 6" descr="ppt blank.jpg"/>
          <p:cNvPicPr>
            <a:picLocks noChangeAspect="1"/>
          </p:cNvPicPr>
          <p:nvPr userDrawn="1"/>
        </p:nvPicPr>
        <p:blipFill>
          <a:blip r:embed="rId13"/>
          <a:stretch>
            <a:fillRect/>
          </a:stretch>
        </p:blipFill>
        <p:spPr>
          <a:xfrm>
            <a:off x="0" y="0"/>
            <a:ext cx="9143999" cy="6850061"/>
          </a:xfrm>
          <a:prstGeom prst="rect">
            <a:avLst/>
          </a:prstGeom>
          <a:ln>
            <a:noFill/>
          </a:ln>
          <a:effectLst>
            <a:outerShdw sx="1000" sy="1000" algn="tl" rotWithShape="0">
              <a:srgbClr val="333333"/>
            </a:outerShdw>
          </a:effectLst>
        </p:spPr>
        <p:style>
          <a:lnRef idx="2">
            <a:schemeClr val="accent1"/>
          </a:lnRef>
          <a:fillRef idx="1">
            <a:schemeClr val="lt1"/>
          </a:fillRef>
          <a:effectRef idx="0">
            <a:schemeClr val="accent1"/>
          </a:effectRef>
          <a:fontRef idx="minor">
            <a:schemeClr val="dk1"/>
          </a:fontRef>
        </p:style>
      </p:pic>
      <p:sp>
        <p:nvSpPr>
          <p:cNvPr id="8" name="矩形 7"/>
          <p:cNvSpPr/>
          <p:nvPr userDrawn="1"/>
        </p:nvSpPr>
        <p:spPr>
          <a:xfrm>
            <a:off x="35496" y="6309320"/>
            <a:ext cx="4464496" cy="4937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buClrTx/>
              <a:buFontTx/>
              <a:buNone/>
            </a:pPr>
            <a:endParaRPr lang="zh-CN" altLang="en-US" sz="1800" b="0">
              <a:solidFill>
                <a:prstClr val="white"/>
              </a:solidFill>
            </a:endParaRPr>
          </a:p>
        </p:txBody>
      </p:sp>
    </p:spTree>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eaLnBrk="1" fontAlgn="auto" hangingPunct="1">
              <a:spcBef>
                <a:spcPts val="0"/>
              </a:spcBef>
              <a:spcAft>
                <a:spcPts val="0"/>
              </a:spcAft>
              <a:buClrTx/>
              <a:buFontTx/>
              <a:buNone/>
            </a:pPr>
            <a:fld id="{530820CF-B880-4189-942D-D702A7CBA730}" type="datetimeFigureOut">
              <a:rPr lang="zh-CN" altLang="en-US" b="0" smtClean="0">
                <a:solidFill>
                  <a:prstClr val="black">
                    <a:tint val="75000"/>
                  </a:prstClr>
                </a:solidFill>
                <a:latin typeface="Arial" panose="020B0604020202020204"/>
                <a:ea typeface="微软雅黑" panose="020B0503020204020204"/>
              </a:rPr>
              <a:t>2020/9/30</a:t>
            </a:fld>
            <a:endParaRPr lang="zh-CN" altLang="en-US" b="0">
              <a:solidFill>
                <a:prstClr val="black">
                  <a:tint val="75000"/>
                </a:prstClr>
              </a:solidFill>
              <a:latin typeface="Arial" panose="020B0604020202020204"/>
              <a:ea typeface="微软雅黑" panose="020B0503020204020204"/>
            </a:endParaRPr>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eaLnBrk="1" fontAlgn="auto" hangingPunct="1">
              <a:spcBef>
                <a:spcPts val="0"/>
              </a:spcBef>
              <a:spcAft>
                <a:spcPts val="0"/>
              </a:spcAft>
              <a:buClrTx/>
              <a:buFontTx/>
              <a:buNone/>
            </a:pPr>
            <a:endParaRPr lang="zh-CN" altLang="en-US" b="0">
              <a:solidFill>
                <a:prstClr val="black">
                  <a:tint val="75000"/>
                </a:prstClr>
              </a:solidFill>
              <a:latin typeface="Arial" panose="020B0604020202020204"/>
              <a:ea typeface="微软雅黑" panose="020B0503020204020204"/>
            </a:endParaRPr>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eaLnBrk="1" fontAlgn="auto" hangingPunct="1">
              <a:spcBef>
                <a:spcPts val="0"/>
              </a:spcBef>
              <a:spcAft>
                <a:spcPts val="0"/>
              </a:spcAft>
              <a:buClrTx/>
              <a:buFontTx/>
              <a:buNone/>
            </a:pPr>
            <a:fld id="{0C913308-F349-4B6D-A68A-DD1791B4A57B}" type="slidenum">
              <a:rPr lang="zh-CN" altLang="en-US" b="0" smtClean="0">
                <a:solidFill>
                  <a:prstClr val="black">
                    <a:tint val="75000"/>
                  </a:prstClr>
                </a:solidFill>
                <a:latin typeface="Arial" panose="020B0604020202020204"/>
                <a:ea typeface="微软雅黑" panose="020B0503020204020204"/>
              </a:rPr>
              <a:t>‹#›</a:t>
            </a:fld>
            <a:endParaRPr lang="zh-CN" altLang="en-US" b="0">
              <a:solidFill>
                <a:prstClr val="black">
                  <a:tint val="75000"/>
                </a:prstClr>
              </a:solidFill>
              <a:latin typeface="Arial" panose="020B0604020202020204"/>
              <a:ea typeface="微软雅黑" panose="020B0503020204020204"/>
            </a:endParaRPr>
          </a:p>
        </p:txBody>
      </p:sp>
      <p:pic>
        <p:nvPicPr>
          <p:cNvPr id="7" name="图片 6" descr="ppt blank.jpg"/>
          <p:cNvPicPr>
            <a:picLocks noChangeAspect="1"/>
          </p:cNvPicPr>
          <p:nvPr userDrawn="1"/>
        </p:nvPicPr>
        <p:blipFill>
          <a:blip r:embed="rId13"/>
          <a:stretch>
            <a:fillRect/>
          </a:stretch>
        </p:blipFill>
        <p:spPr>
          <a:xfrm>
            <a:off x="0" y="0"/>
            <a:ext cx="9143999" cy="6850061"/>
          </a:xfrm>
          <a:prstGeom prst="rect">
            <a:avLst/>
          </a:prstGeom>
          <a:ln>
            <a:noFill/>
          </a:ln>
          <a:effectLst>
            <a:outerShdw sx="1000" sy="1000" algn="tl" rotWithShape="0">
              <a:srgbClr val="333333"/>
            </a:outerShdw>
          </a:effectLst>
        </p:spPr>
        <p:style>
          <a:lnRef idx="2">
            <a:schemeClr val="accent1"/>
          </a:lnRef>
          <a:fillRef idx="1">
            <a:schemeClr val="lt1"/>
          </a:fillRef>
          <a:effectRef idx="0">
            <a:schemeClr val="accent1"/>
          </a:effectRef>
          <a:fontRef idx="minor">
            <a:schemeClr val="dk1"/>
          </a:fontRef>
        </p:style>
      </p:pic>
      <p:sp>
        <p:nvSpPr>
          <p:cNvPr id="8" name="矩形 7"/>
          <p:cNvSpPr/>
          <p:nvPr userDrawn="1"/>
        </p:nvSpPr>
        <p:spPr>
          <a:xfrm>
            <a:off x="35496" y="6309320"/>
            <a:ext cx="4464496" cy="4937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buClrTx/>
              <a:buFontTx/>
              <a:buNone/>
            </a:pPr>
            <a:endParaRPr lang="zh-CN" altLang="en-US" sz="1800" b="0">
              <a:solidFill>
                <a:prstClr val="white"/>
              </a:solidFill>
            </a:endParaRPr>
          </a:p>
        </p:txBody>
      </p:sp>
    </p:spTree>
  </p:cSld>
  <p:clrMap bg1="lt1" tx1="dk1" bg2="lt2" tx2="dk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eaLnBrk="1" fontAlgn="auto" hangingPunct="1">
              <a:spcBef>
                <a:spcPts val="0"/>
              </a:spcBef>
              <a:spcAft>
                <a:spcPts val="0"/>
              </a:spcAft>
              <a:buClrTx/>
              <a:buFontTx/>
              <a:buNone/>
            </a:pPr>
            <a:fld id="{530820CF-B880-4189-942D-D702A7CBA730}" type="datetimeFigureOut">
              <a:rPr lang="zh-CN" altLang="en-US" b="0" smtClean="0">
                <a:solidFill>
                  <a:prstClr val="black">
                    <a:tint val="75000"/>
                  </a:prstClr>
                </a:solidFill>
                <a:latin typeface="Arial" panose="020B0604020202020204"/>
                <a:ea typeface="微软雅黑" panose="020B0503020204020204"/>
              </a:rPr>
              <a:t>2020/9/30</a:t>
            </a:fld>
            <a:endParaRPr lang="zh-CN" altLang="en-US" b="0">
              <a:solidFill>
                <a:prstClr val="black">
                  <a:tint val="75000"/>
                </a:prstClr>
              </a:solidFill>
              <a:latin typeface="Arial" panose="020B0604020202020204"/>
              <a:ea typeface="微软雅黑" panose="020B0503020204020204"/>
            </a:endParaRPr>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eaLnBrk="1" fontAlgn="auto" hangingPunct="1">
              <a:spcBef>
                <a:spcPts val="0"/>
              </a:spcBef>
              <a:spcAft>
                <a:spcPts val="0"/>
              </a:spcAft>
              <a:buClrTx/>
              <a:buFontTx/>
              <a:buNone/>
            </a:pPr>
            <a:endParaRPr lang="zh-CN" altLang="en-US" b="0">
              <a:solidFill>
                <a:prstClr val="black">
                  <a:tint val="75000"/>
                </a:prstClr>
              </a:solidFill>
              <a:latin typeface="Arial" panose="020B0604020202020204"/>
              <a:ea typeface="微软雅黑" panose="020B0503020204020204"/>
            </a:endParaRPr>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eaLnBrk="1" fontAlgn="auto" hangingPunct="1">
              <a:spcBef>
                <a:spcPts val="0"/>
              </a:spcBef>
              <a:spcAft>
                <a:spcPts val="0"/>
              </a:spcAft>
              <a:buClrTx/>
              <a:buFontTx/>
              <a:buNone/>
            </a:pPr>
            <a:fld id="{0C913308-F349-4B6D-A68A-DD1791B4A57B}" type="slidenum">
              <a:rPr lang="zh-CN" altLang="en-US" b="0" smtClean="0">
                <a:solidFill>
                  <a:prstClr val="black">
                    <a:tint val="75000"/>
                  </a:prstClr>
                </a:solidFill>
                <a:latin typeface="Arial" panose="020B0604020202020204"/>
                <a:ea typeface="微软雅黑" panose="020B0503020204020204"/>
              </a:rPr>
              <a:t>‹#›</a:t>
            </a:fld>
            <a:endParaRPr lang="zh-CN" altLang="en-US" b="0">
              <a:solidFill>
                <a:prstClr val="black">
                  <a:tint val="75000"/>
                </a:prstClr>
              </a:solidFill>
              <a:latin typeface="Arial" panose="020B0604020202020204"/>
              <a:ea typeface="微软雅黑" panose="020B0503020204020204"/>
            </a:endParaRPr>
          </a:p>
        </p:txBody>
      </p:sp>
      <p:pic>
        <p:nvPicPr>
          <p:cNvPr id="7" name="图片 6" descr="ppt blank.jpg"/>
          <p:cNvPicPr>
            <a:picLocks noChangeAspect="1"/>
          </p:cNvPicPr>
          <p:nvPr userDrawn="1"/>
        </p:nvPicPr>
        <p:blipFill>
          <a:blip r:embed="rId13"/>
          <a:stretch>
            <a:fillRect/>
          </a:stretch>
        </p:blipFill>
        <p:spPr>
          <a:xfrm>
            <a:off x="0" y="0"/>
            <a:ext cx="9143999" cy="6850061"/>
          </a:xfrm>
          <a:prstGeom prst="rect">
            <a:avLst/>
          </a:prstGeom>
          <a:ln>
            <a:noFill/>
          </a:ln>
          <a:effectLst>
            <a:outerShdw sx="1000" sy="1000" algn="tl" rotWithShape="0">
              <a:srgbClr val="333333"/>
            </a:outerShdw>
          </a:effectLst>
        </p:spPr>
        <p:style>
          <a:lnRef idx="2">
            <a:schemeClr val="accent1"/>
          </a:lnRef>
          <a:fillRef idx="1">
            <a:schemeClr val="lt1"/>
          </a:fillRef>
          <a:effectRef idx="0">
            <a:schemeClr val="accent1"/>
          </a:effectRef>
          <a:fontRef idx="minor">
            <a:schemeClr val="dk1"/>
          </a:fontRef>
        </p:style>
      </p:pic>
      <p:sp>
        <p:nvSpPr>
          <p:cNvPr id="8" name="矩形 7"/>
          <p:cNvSpPr/>
          <p:nvPr userDrawn="1"/>
        </p:nvSpPr>
        <p:spPr>
          <a:xfrm>
            <a:off x="35496" y="6309320"/>
            <a:ext cx="4464496" cy="4937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buClrTx/>
              <a:buFontTx/>
              <a:buNone/>
            </a:pPr>
            <a:endParaRPr lang="zh-CN" altLang="en-US" sz="1800" b="0">
              <a:solidFill>
                <a:prstClr val="white"/>
              </a:solidFill>
            </a:endParaRPr>
          </a:p>
        </p:txBody>
      </p:sp>
    </p:spTree>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eaLnBrk="1" fontAlgn="auto" hangingPunct="1">
              <a:spcBef>
                <a:spcPts val="0"/>
              </a:spcBef>
              <a:spcAft>
                <a:spcPts val="0"/>
              </a:spcAft>
              <a:buClrTx/>
              <a:buFontTx/>
              <a:buNone/>
            </a:pPr>
            <a:fld id="{530820CF-B880-4189-942D-D702A7CBA730}" type="datetimeFigureOut">
              <a:rPr lang="zh-CN" altLang="en-US" b="0" smtClean="0">
                <a:solidFill>
                  <a:prstClr val="black">
                    <a:tint val="75000"/>
                  </a:prstClr>
                </a:solidFill>
                <a:latin typeface="Segoe UI Light" panose="020B0502040204020203"/>
                <a:ea typeface="微软雅黑" panose="020B0503020204020204"/>
              </a:rPr>
              <a:t>2020/9/30</a:t>
            </a:fld>
            <a:endParaRPr lang="zh-CN" altLang="en-US" b="0">
              <a:solidFill>
                <a:prstClr val="black">
                  <a:tint val="75000"/>
                </a:prstClr>
              </a:solidFill>
              <a:latin typeface="Segoe UI Light" panose="020B0502040204020203"/>
              <a:ea typeface="微软雅黑" panose="020B0503020204020204"/>
            </a:endParaRPr>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eaLnBrk="1" fontAlgn="auto" hangingPunct="1">
              <a:spcBef>
                <a:spcPts val="0"/>
              </a:spcBef>
              <a:spcAft>
                <a:spcPts val="0"/>
              </a:spcAft>
              <a:buClrTx/>
              <a:buFontTx/>
              <a:buNone/>
            </a:pPr>
            <a:endParaRPr lang="zh-CN" altLang="en-US" b="0">
              <a:solidFill>
                <a:prstClr val="black">
                  <a:tint val="75000"/>
                </a:prstClr>
              </a:solidFill>
              <a:latin typeface="Segoe UI Light" panose="020B0502040204020203"/>
              <a:ea typeface="微软雅黑" panose="020B0503020204020204"/>
            </a:endParaRPr>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eaLnBrk="1" fontAlgn="auto" hangingPunct="1">
              <a:spcBef>
                <a:spcPts val="0"/>
              </a:spcBef>
              <a:spcAft>
                <a:spcPts val="0"/>
              </a:spcAft>
              <a:buClrTx/>
              <a:buFontTx/>
              <a:buNone/>
            </a:pPr>
            <a:fld id="{0C913308-F349-4B6D-A68A-DD1791B4A57B}" type="slidenum">
              <a:rPr lang="zh-CN" altLang="en-US" b="0" smtClean="0">
                <a:solidFill>
                  <a:prstClr val="black">
                    <a:tint val="75000"/>
                  </a:prstClr>
                </a:solidFill>
                <a:latin typeface="Segoe UI Light" panose="020B0502040204020203"/>
                <a:ea typeface="微软雅黑" panose="020B0503020204020204"/>
              </a:rPr>
              <a:t>‹#›</a:t>
            </a:fld>
            <a:endParaRPr lang="zh-CN" altLang="en-US" b="0">
              <a:solidFill>
                <a:prstClr val="black">
                  <a:tint val="75000"/>
                </a:prstClr>
              </a:solidFill>
              <a:latin typeface="Segoe UI Light" panose="020B0502040204020203"/>
              <a:ea typeface="微软雅黑" panose="020B0503020204020204"/>
            </a:endParaRPr>
          </a:p>
        </p:txBody>
      </p:sp>
      <p:pic>
        <p:nvPicPr>
          <p:cNvPr id="7" name="图片 6" descr="ppt blank.jpg"/>
          <p:cNvPicPr>
            <a:picLocks noChangeAspect="1"/>
          </p:cNvPicPr>
          <p:nvPr userDrawn="1"/>
        </p:nvPicPr>
        <p:blipFill>
          <a:blip r:embed="rId13"/>
          <a:stretch>
            <a:fillRect/>
          </a:stretch>
        </p:blipFill>
        <p:spPr>
          <a:xfrm>
            <a:off x="0" y="0"/>
            <a:ext cx="9143999" cy="6850061"/>
          </a:xfrm>
          <a:prstGeom prst="rect">
            <a:avLst/>
          </a:prstGeom>
          <a:ln>
            <a:noFill/>
          </a:ln>
          <a:effectLst>
            <a:outerShdw sx="1000" sy="1000" algn="tl" rotWithShape="0">
              <a:srgbClr val="333333"/>
            </a:outerShdw>
          </a:effectLst>
        </p:spPr>
        <p:style>
          <a:lnRef idx="2">
            <a:schemeClr val="accent1"/>
          </a:lnRef>
          <a:fillRef idx="1">
            <a:schemeClr val="lt1"/>
          </a:fillRef>
          <a:effectRef idx="0">
            <a:schemeClr val="accent1"/>
          </a:effectRef>
          <a:fontRef idx="minor">
            <a:schemeClr val="dk1"/>
          </a:fontRef>
        </p:style>
      </p:pic>
      <p:sp>
        <p:nvSpPr>
          <p:cNvPr id="8" name="矩形 7"/>
          <p:cNvSpPr/>
          <p:nvPr userDrawn="1"/>
        </p:nvSpPr>
        <p:spPr>
          <a:xfrm>
            <a:off x="35496" y="6309320"/>
            <a:ext cx="4464496" cy="4937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buClrTx/>
              <a:buFontTx/>
              <a:buNone/>
            </a:pPr>
            <a:endParaRPr lang="zh-CN" altLang="en-US" sz="1800" b="0">
              <a:solidFill>
                <a:prstClr val="white"/>
              </a:solidFill>
            </a:endParaRPr>
          </a:p>
        </p:txBody>
      </p:sp>
    </p:spTree>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3718"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eaLnBrk="1" fontAlgn="auto" hangingPunct="1">
              <a:spcBef>
                <a:spcPts val="0"/>
              </a:spcBef>
              <a:spcAft>
                <a:spcPts val="0"/>
              </a:spcAft>
              <a:buClrTx/>
              <a:buFontTx/>
              <a:buNone/>
            </a:pPr>
            <a:fld id="{530820CF-B880-4189-942D-D702A7CBA730}" type="datetimeFigureOut">
              <a:rPr lang="zh-CN" altLang="en-US" b="0" smtClean="0">
                <a:solidFill>
                  <a:prstClr val="black">
                    <a:tint val="75000"/>
                  </a:prstClr>
                </a:solidFill>
                <a:latin typeface="Segoe UI Light" panose="020B0502040204020203"/>
                <a:ea typeface="微软雅黑" panose="020B0503020204020204"/>
              </a:rPr>
              <a:t>2020/9/30</a:t>
            </a:fld>
            <a:endParaRPr lang="zh-CN" altLang="en-US" b="0">
              <a:solidFill>
                <a:prstClr val="black">
                  <a:tint val="75000"/>
                </a:prstClr>
              </a:solidFill>
              <a:latin typeface="Segoe UI Light" panose="020B0502040204020203"/>
              <a:ea typeface="微软雅黑" panose="020B0503020204020204"/>
            </a:endParaRPr>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eaLnBrk="1" fontAlgn="auto" hangingPunct="1">
              <a:spcBef>
                <a:spcPts val="0"/>
              </a:spcBef>
              <a:spcAft>
                <a:spcPts val="0"/>
              </a:spcAft>
              <a:buClrTx/>
              <a:buFontTx/>
              <a:buNone/>
            </a:pPr>
            <a:endParaRPr lang="zh-CN" altLang="en-US" b="0">
              <a:solidFill>
                <a:prstClr val="black">
                  <a:tint val="75000"/>
                </a:prstClr>
              </a:solidFill>
              <a:latin typeface="Segoe UI Light" panose="020B0502040204020203"/>
              <a:ea typeface="微软雅黑" panose="020B0503020204020204"/>
            </a:endParaRPr>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eaLnBrk="1" fontAlgn="auto" hangingPunct="1">
              <a:spcBef>
                <a:spcPts val="0"/>
              </a:spcBef>
              <a:spcAft>
                <a:spcPts val="0"/>
              </a:spcAft>
              <a:buClrTx/>
              <a:buFontTx/>
              <a:buNone/>
            </a:pPr>
            <a:fld id="{0C913308-F349-4B6D-A68A-DD1791B4A57B}" type="slidenum">
              <a:rPr lang="zh-CN" altLang="en-US" b="0" smtClean="0">
                <a:solidFill>
                  <a:prstClr val="black">
                    <a:tint val="75000"/>
                  </a:prstClr>
                </a:solidFill>
                <a:latin typeface="Segoe UI Light" panose="020B0502040204020203"/>
                <a:ea typeface="微软雅黑" panose="020B0503020204020204"/>
              </a:rPr>
              <a:t>‹#›</a:t>
            </a:fld>
            <a:endParaRPr lang="zh-CN" altLang="en-US" b="0">
              <a:solidFill>
                <a:prstClr val="black">
                  <a:tint val="75000"/>
                </a:prstClr>
              </a:solidFill>
              <a:latin typeface="Segoe UI Light" panose="020B0502040204020203"/>
              <a:ea typeface="微软雅黑" panose="020B0503020204020204"/>
            </a:endParaRPr>
          </a:p>
        </p:txBody>
      </p:sp>
      <p:pic>
        <p:nvPicPr>
          <p:cNvPr id="7" name="图片 6" descr="ppt blank.jpg"/>
          <p:cNvPicPr>
            <a:picLocks noChangeAspect="1"/>
          </p:cNvPicPr>
          <p:nvPr userDrawn="1"/>
        </p:nvPicPr>
        <p:blipFill>
          <a:blip r:embed="rId13"/>
          <a:stretch>
            <a:fillRect/>
          </a:stretch>
        </p:blipFill>
        <p:spPr>
          <a:xfrm>
            <a:off x="0" y="0"/>
            <a:ext cx="9143999" cy="6850061"/>
          </a:xfrm>
          <a:prstGeom prst="rect">
            <a:avLst/>
          </a:prstGeom>
          <a:ln>
            <a:noFill/>
          </a:ln>
          <a:effectLst>
            <a:outerShdw sx="1000" sy="1000" algn="tl" rotWithShape="0">
              <a:srgbClr val="333333"/>
            </a:outerShdw>
          </a:effectLst>
        </p:spPr>
        <p:style>
          <a:lnRef idx="2">
            <a:schemeClr val="accent1"/>
          </a:lnRef>
          <a:fillRef idx="1">
            <a:schemeClr val="lt1"/>
          </a:fillRef>
          <a:effectRef idx="0">
            <a:schemeClr val="accent1"/>
          </a:effectRef>
          <a:fontRef idx="minor">
            <a:schemeClr val="dk1"/>
          </a:fontRef>
        </p:style>
      </p:pic>
      <p:sp>
        <p:nvSpPr>
          <p:cNvPr id="8" name="矩形 7"/>
          <p:cNvSpPr/>
          <p:nvPr userDrawn="1"/>
        </p:nvSpPr>
        <p:spPr>
          <a:xfrm>
            <a:off x="35496" y="6309320"/>
            <a:ext cx="4464496" cy="4937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buClrTx/>
              <a:buFontTx/>
              <a:buNone/>
            </a:pPr>
            <a:endParaRPr lang="zh-CN" altLang="en-US" sz="1800" b="0">
              <a:solidFill>
                <a:prstClr val="white"/>
              </a:solidFill>
            </a:endParaRPr>
          </a:p>
        </p:txBody>
      </p:sp>
    </p:spTree>
  </p:cSld>
  <p:clrMap bg1="lt1" tx1="dk1" bg2="lt2" tx2="dk2" accent1="accent1" accent2="accent2" accent3="accent3" accent4="accent4" accent5="accent5" accent6="accent6" hlink="hlink" folHlink="folHlink"/>
  <p:sldLayoutIdLst>
    <p:sldLayoutId id="2147483720" r:id="rId1"/>
    <p:sldLayoutId id="2147483721" r:id="rId2"/>
    <p:sldLayoutId id="2147483722" r:id="rId3"/>
    <p:sldLayoutId id="2147483723" r:id="rId4"/>
    <p:sldLayoutId id="2147483724" r:id="rId5"/>
    <p:sldLayoutId id="2147483725" r:id="rId6"/>
    <p:sldLayoutId id="2147483726" r:id="rId7"/>
    <p:sldLayoutId id="2147483727" r:id="rId8"/>
    <p:sldLayoutId id="2147483728" r:id="rId9"/>
    <p:sldLayoutId id="2147483729" r:id="rId10"/>
    <p:sldLayoutId id="2147483730"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blipFill dpi="0" rotWithShape="0">
          <a:blip r:embed="rId9"/>
          <a:srcRect/>
          <a:stretch>
            <a:fillRect/>
          </a:stretch>
        </a:blip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732" r:id="rId1"/>
    <p:sldLayoutId id="2147483733" r:id="rId2"/>
    <p:sldLayoutId id="2147483734" r:id="rId3"/>
    <p:sldLayoutId id="2147483735" r:id="rId4"/>
    <p:sldLayoutId id="2147483736" r:id="rId5"/>
    <p:sldLayoutId id="2147483737" r:id="rId6"/>
    <p:sldLayoutId id="2147483738" r:id="rId7"/>
  </p:sldLayoutIdLst>
  <p:txStyles>
    <p:titleStyle>
      <a:lvl1pPr algn="ctr" rtl="0" eaLnBrk="0" fontAlgn="base" hangingPunct="0">
        <a:spcBef>
          <a:spcPct val="0"/>
        </a:spcBef>
        <a:spcAft>
          <a:spcPct val="0"/>
        </a:spcAft>
        <a:defRPr sz="4000" b="1" kern="1200">
          <a:solidFill>
            <a:srgbClr val="CC3300"/>
          </a:solidFill>
          <a:effectLst>
            <a:outerShdw blurRad="38100" dist="38100" dir="2700000" algn="tl">
              <a:srgbClr val="C0C0C0"/>
            </a:outerShdw>
          </a:effectLst>
          <a:latin typeface="Arial" panose="020B0604020202020204" pitchFamily="34" charset="0"/>
          <a:ea typeface="+mj-ea"/>
          <a:cs typeface="+mj-cs"/>
        </a:defRPr>
      </a:lvl1pPr>
      <a:lvl2pPr algn="ctr" rtl="0" eaLnBrk="0" fontAlgn="base" hangingPunct="0">
        <a:spcBef>
          <a:spcPct val="0"/>
        </a:spcBef>
        <a:spcAft>
          <a:spcPct val="0"/>
        </a:spcAft>
        <a:defRPr sz="4000" b="1">
          <a:solidFill>
            <a:srgbClr val="CC3300"/>
          </a:solidFill>
          <a:effectLst>
            <a:outerShdw blurRad="38100" dist="38100" dir="2700000" algn="tl">
              <a:srgbClr val="C0C0C0"/>
            </a:outerShdw>
          </a:effectLst>
          <a:latin typeface="Arial" panose="020B0604020202020204" pitchFamily="34" charset="0"/>
          <a:ea typeface="黑体" panose="02010600030101010101" pitchFamily="49" charset="-122"/>
        </a:defRPr>
      </a:lvl2pPr>
      <a:lvl3pPr algn="ctr" rtl="0" eaLnBrk="0" fontAlgn="base" hangingPunct="0">
        <a:spcBef>
          <a:spcPct val="0"/>
        </a:spcBef>
        <a:spcAft>
          <a:spcPct val="0"/>
        </a:spcAft>
        <a:defRPr sz="4000" b="1">
          <a:solidFill>
            <a:srgbClr val="CC3300"/>
          </a:solidFill>
          <a:effectLst>
            <a:outerShdw blurRad="38100" dist="38100" dir="2700000" algn="tl">
              <a:srgbClr val="C0C0C0"/>
            </a:outerShdw>
          </a:effectLst>
          <a:latin typeface="Arial" panose="020B0604020202020204" pitchFamily="34" charset="0"/>
          <a:ea typeface="黑体" panose="02010600030101010101" pitchFamily="49" charset="-122"/>
        </a:defRPr>
      </a:lvl3pPr>
      <a:lvl4pPr algn="ctr" rtl="0" eaLnBrk="0" fontAlgn="base" hangingPunct="0">
        <a:spcBef>
          <a:spcPct val="0"/>
        </a:spcBef>
        <a:spcAft>
          <a:spcPct val="0"/>
        </a:spcAft>
        <a:defRPr sz="4000" b="1">
          <a:solidFill>
            <a:srgbClr val="CC3300"/>
          </a:solidFill>
          <a:effectLst>
            <a:outerShdw blurRad="38100" dist="38100" dir="2700000" algn="tl">
              <a:srgbClr val="C0C0C0"/>
            </a:outerShdw>
          </a:effectLst>
          <a:latin typeface="Arial" panose="020B0604020202020204" pitchFamily="34" charset="0"/>
          <a:ea typeface="黑体" panose="02010600030101010101" pitchFamily="49" charset="-122"/>
        </a:defRPr>
      </a:lvl4pPr>
      <a:lvl5pPr algn="ctr" rtl="0" eaLnBrk="0" fontAlgn="base" hangingPunct="0">
        <a:spcBef>
          <a:spcPct val="0"/>
        </a:spcBef>
        <a:spcAft>
          <a:spcPct val="0"/>
        </a:spcAft>
        <a:defRPr sz="4000" b="1">
          <a:solidFill>
            <a:srgbClr val="CC3300"/>
          </a:solidFill>
          <a:effectLst>
            <a:outerShdw blurRad="38100" dist="38100" dir="2700000" algn="tl">
              <a:srgbClr val="C0C0C0"/>
            </a:outerShdw>
          </a:effectLst>
          <a:latin typeface="Arial" panose="020B0604020202020204" pitchFamily="34" charset="0"/>
          <a:ea typeface="黑体" panose="02010600030101010101" pitchFamily="49" charset="-122"/>
        </a:defRPr>
      </a:lvl5pPr>
      <a:lvl6pPr marL="457200" algn="ctr" rtl="0" fontAlgn="base">
        <a:spcBef>
          <a:spcPct val="0"/>
        </a:spcBef>
        <a:spcAft>
          <a:spcPct val="0"/>
        </a:spcAft>
        <a:defRPr sz="3600" b="1">
          <a:solidFill>
            <a:schemeClr val="tx2"/>
          </a:solidFill>
          <a:latin typeface="Arial" panose="020B0604020202020204" pitchFamily="34" charset="0"/>
          <a:ea typeface="黑体" panose="02010600030101010101" pitchFamily="49" charset="-122"/>
        </a:defRPr>
      </a:lvl6pPr>
      <a:lvl7pPr marL="914400" algn="ctr" rtl="0" fontAlgn="base">
        <a:spcBef>
          <a:spcPct val="0"/>
        </a:spcBef>
        <a:spcAft>
          <a:spcPct val="0"/>
        </a:spcAft>
        <a:defRPr sz="3600" b="1">
          <a:solidFill>
            <a:schemeClr val="tx2"/>
          </a:solidFill>
          <a:latin typeface="Arial" panose="020B0604020202020204" pitchFamily="34" charset="0"/>
          <a:ea typeface="黑体" panose="02010600030101010101" pitchFamily="49" charset="-122"/>
        </a:defRPr>
      </a:lvl7pPr>
      <a:lvl8pPr marL="1371600" algn="ctr" rtl="0" fontAlgn="base">
        <a:spcBef>
          <a:spcPct val="0"/>
        </a:spcBef>
        <a:spcAft>
          <a:spcPct val="0"/>
        </a:spcAft>
        <a:defRPr sz="3600" b="1">
          <a:solidFill>
            <a:schemeClr val="tx2"/>
          </a:solidFill>
          <a:latin typeface="Arial" panose="020B0604020202020204" pitchFamily="34" charset="0"/>
          <a:ea typeface="黑体" panose="02010600030101010101" pitchFamily="49" charset="-122"/>
        </a:defRPr>
      </a:lvl8pPr>
      <a:lvl9pPr marL="1828800" algn="ctr" rtl="0" fontAlgn="base">
        <a:spcBef>
          <a:spcPct val="0"/>
        </a:spcBef>
        <a:spcAft>
          <a:spcPct val="0"/>
        </a:spcAft>
        <a:defRPr sz="3600" b="1">
          <a:solidFill>
            <a:schemeClr val="tx2"/>
          </a:solidFill>
          <a:latin typeface="Arial" panose="020B0604020202020204" pitchFamily="34" charset="0"/>
          <a:ea typeface="黑体" panose="02010600030101010101" pitchFamily="49" charset="-122"/>
        </a:defRPr>
      </a:lvl9pPr>
    </p:titleStyle>
    <p:bodyStyle>
      <a:lvl1pPr marL="539750" indent="-430530" algn="l" rtl="0" eaLnBrk="0" fontAlgn="base" hangingPunct="0">
        <a:spcBef>
          <a:spcPts val="400"/>
        </a:spcBef>
        <a:spcAft>
          <a:spcPct val="30000"/>
        </a:spcAft>
        <a:buClr>
          <a:srgbClr val="FF3399"/>
        </a:buClr>
        <a:buFont typeface="Wingdings" panose="05000000000000000000" pitchFamily="2" charset="2"/>
        <a:buBlip>
          <a:blip r:embed="rId10"/>
        </a:buBlip>
        <a:defRPr sz="3200" b="1" kern="1200">
          <a:solidFill>
            <a:srgbClr val="000099"/>
          </a:solidFill>
          <a:latin typeface="Arial" panose="020B0604020202020204" pitchFamily="34" charset="0"/>
          <a:ea typeface="+mn-ea"/>
          <a:cs typeface="+mn-cs"/>
        </a:defRPr>
      </a:lvl1pPr>
      <a:lvl2pPr marL="1256030" indent="-536575" algn="l" rtl="0" eaLnBrk="0" fontAlgn="base" hangingPunct="0">
        <a:spcBef>
          <a:spcPts val="325"/>
        </a:spcBef>
        <a:spcAft>
          <a:spcPct val="30000"/>
        </a:spcAft>
        <a:buClr>
          <a:schemeClr val="accent1"/>
        </a:buClr>
        <a:buFont typeface="Wingdings" panose="05000000000000000000" pitchFamily="2" charset="2"/>
        <a:buChar char="u"/>
        <a:defRPr sz="2800" b="1" kern="1200">
          <a:solidFill>
            <a:schemeClr val="tx1"/>
          </a:solidFill>
          <a:latin typeface="Arial" panose="020B0604020202020204" pitchFamily="34" charset="0"/>
          <a:ea typeface="华文细黑" panose="02010600040101010101" pitchFamily="2" charset="-122"/>
          <a:cs typeface="+mn-cs"/>
        </a:defRPr>
      </a:lvl2pPr>
      <a:lvl3pPr marL="1968500" indent="-533400" algn="l" rtl="0" eaLnBrk="0" fontAlgn="base" hangingPunct="0">
        <a:spcBef>
          <a:spcPts val="350"/>
        </a:spcBef>
        <a:spcAft>
          <a:spcPct val="30000"/>
        </a:spcAft>
        <a:buClr>
          <a:schemeClr val="accent2"/>
        </a:buClr>
        <a:buFont typeface="Wingdings" panose="05000000000000000000" pitchFamily="2" charset="2"/>
        <a:buChar char="u"/>
        <a:defRPr sz="2800" kern="1200">
          <a:solidFill>
            <a:schemeClr val="tx1"/>
          </a:solidFill>
          <a:latin typeface="Arial" panose="020B0604020202020204" pitchFamily="34" charset="0"/>
          <a:ea typeface="华文细黑" panose="02010600040101010101" pitchFamily="2" charset="-122"/>
          <a:cs typeface="+mn-cs"/>
        </a:defRPr>
      </a:lvl3pPr>
      <a:lvl4pPr marL="2603500" indent="-455930" algn="l" rtl="0" eaLnBrk="0" fontAlgn="base" hangingPunct="0">
        <a:spcBef>
          <a:spcPts val="350"/>
        </a:spcBef>
        <a:spcAft>
          <a:spcPct val="30000"/>
        </a:spcAft>
        <a:buClr>
          <a:schemeClr val="accent2"/>
        </a:buClr>
        <a:buFont typeface="Wingdings" panose="05000000000000000000" pitchFamily="2" charset="2"/>
        <a:buChar char="u"/>
        <a:defRPr sz="2400" kern="1200">
          <a:solidFill>
            <a:schemeClr val="tx1"/>
          </a:solidFill>
          <a:latin typeface="Arial" panose="020B0604020202020204" pitchFamily="34" charset="0"/>
          <a:ea typeface="华文细黑" panose="02010600040101010101" pitchFamily="2" charset="-122"/>
          <a:cs typeface="+mn-cs"/>
        </a:defRPr>
      </a:lvl4pPr>
      <a:lvl5pPr marL="3224530" indent="-441325" algn="l" rtl="0" eaLnBrk="0" fontAlgn="base" hangingPunct="0">
        <a:spcBef>
          <a:spcPts val="350"/>
        </a:spcBef>
        <a:spcAft>
          <a:spcPct val="30000"/>
        </a:spcAft>
        <a:buClr>
          <a:schemeClr val="accent2"/>
        </a:buClr>
        <a:buFont typeface="Wingdings" panose="05000000000000000000" pitchFamily="2" charset="2"/>
        <a:buChar char="u"/>
        <a:defRPr sz="2000" kern="1200">
          <a:solidFill>
            <a:schemeClr val="tx1"/>
          </a:solidFill>
          <a:latin typeface="Arial" panose="020B0604020202020204" pitchFamily="34" charset="0"/>
          <a:ea typeface="华文细黑" panose="02010600040101010101" pitchFamily="2" charset="-122"/>
          <a:cs typeface="+mn-cs"/>
        </a:defRPr>
      </a:lvl5pPr>
      <a:lvl6pPr marL="1600200" indent="-228600" algn="l" rtl="0" eaLnBrk="1" latinLnBrk="0" hangingPunct="1">
        <a:spcBef>
          <a:spcPts val="350"/>
        </a:spcBef>
        <a:buClr>
          <a:schemeClr val="accent3"/>
        </a:buClr>
        <a:buFont typeface="Wingdings 2" panose="05020102010507070707"/>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panose="05020102010507070707"/>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panose="05020102010507070707"/>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panose="05020102010507070707"/>
        <a:buChar char=""/>
        <a:defRPr kumimoji="0" sz="1600" kern="1200" baseline="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eaLnBrk="1" fontAlgn="auto" hangingPunct="1">
              <a:spcBef>
                <a:spcPts val="0"/>
              </a:spcBef>
              <a:spcAft>
                <a:spcPts val="0"/>
              </a:spcAft>
              <a:buClrTx/>
              <a:buFontTx/>
              <a:buNone/>
            </a:pPr>
            <a:fld id="{530820CF-B880-4189-942D-D702A7CBA730}" type="datetimeFigureOut">
              <a:rPr lang="zh-CN" altLang="en-US" b="0" smtClean="0">
                <a:solidFill>
                  <a:prstClr val="black">
                    <a:tint val="75000"/>
                  </a:prstClr>
                </a:solidFill>
                <a:latin typeface="Times New Roman" panose="02020603050405020304"/>
                <a:ea typeface="微软雅黑" panose="020B0503020204020204"/>
              </a:rPr>
              <a:t>2020/9/30</a:t>
            </a:fld>
            <a:endParaRPr lang="zh-CN" altLang="en-US" b="0">
              <a:solidFill>
                <a:prstClr val="black">
                  <a:tint val="75000"/>
                </a:prstClr>
              </a:solidFill>
              <a:latin typeface="Times New Roman" panose="02020603050405020304"/>
              <a:ea typeface="微软雅黑" panose="020B0503020204020204"/>
            </a:endParaRPr>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eaLnBrk="1" fontAlgn="auto" hangingPunct="1">
              <a:spcBef>
                <a:spcPts val="0"/>
              </a:spcBef>
              <a:spcAft>
                <a:spcPts val="0"/>
              </a:spcAft>
              <a:buClrTx/>
              <a:buFontTx/>
              <a:buNone/>
            </a:pPr>
            <a:endParaRPr lang="zh-CN" altLang="en-US" b="0">
              <a:solidFill>
                <a:prstClr val="black">
                  <a:tint val="75000"/>
                </a:prstClr>
              </a:solidFill>
              <a:latin typeface="Times New Roman" panose="02020603050405020304"/>
              <a:ea typeface="微软雅黑" panose="020B0503020204020204"/>
            </a:endParaRPr>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eaLnBrk="1" fontAlgn="auto" hangingPunct="1">
              <a:spcBef>
                <a:spcPts val="0"/>
              </a:spcBef>
              <a:spcAft>
                <a:spcPts val="0"/>
              </a:spcAft>
              <a:buClrTx/>
              <a:buFontTx/>
              <a:buNone/>
            </a:pPr>
            <a:fld id="{0C913308-F349-4B6D-A68A-DD1791B4A57B}" type="slidenum">
              <a:rPr lang="zh-CN" altLang="en-US" b="0" smtClean="0">
                <a:solidFill>
                  <a:prstClr val="black">
                    <a:tint val="75000"/>
                  </a:prstClr>
                </a:solidFill>
                <a:latin typeface="Times New Roman" panose="02020603050405020304"/>
                <a:ea typeface="微软雅黑" panose="020B0503020204020204"/>
              </a:rPr>
              <a:t>‹#›</a:t>
            </a:fld>
            <a:endParaRPr lang="zh-CN" altLang="en-US" b="0">
              <a:solidFill>
                <a:prstClr val="black">
                  <a:tint val="75000"/>
                </a:prstClr>
              </a:solidFill>
              <a:latin typeface="Times New Roman" panose="02020603050405020304"/>
              <a:ea typeface="微软雅黑" panose="020B0503020204020204"/>
            </a:endParaRPr>
          </a:p>
        </p:txBody>
      </p:sp>
      <p:pic>
        <p:nvPicPr>
          <p:cNvPr id="7" name="图片 6" descr="ppt blank.jpg"/>
          <p:cNvPicPr>
            <a:picLocks noChangeAspect="1"/>
          </p:cNvPicPr>
          <p:nvPr userDrawn="1"/>
        </p:nvPicPr>
        <p:blipFill>
          <a:blip r:embed="rId4"/>
          <a:stretch>
            <a:fillRect/>
          </a:stretch>
        </p:blipFill>
        <p:spPr>
          <a:xfrm>
            <a:off x="0" y="0"/>
            <a:ext cx="9143999" cy="6850061"/>
          </a:xfrm>
          <a:prstGeom prst="rect">
            <a:avLst/>
          </a:prstGeom>
          <a:ln>
            <a:noFill/>
          </a:ln>
          <a:effectLst>
            <a:outerShdw sx="1000" sy="1000" algn="tl" rotWithShape="0">
              <a:srgbClr val="333333"/>
            </a:outerShdw>
          </a:effectLst>
        </p:spPr>
        <p:style>
          <a:lnRef idx="2">
            <a:schemeClr val="accent1"/>
          </a:lnRef>
          <a:fillRef idx="1">
            <a:schemeClr val="lt1"/>
          </a:fillRef>
          <a:effectRef idx="0">
            <a:schemeClr val="accent1"/>
          </a:effectRef>
          <a:fontRef idx="minor">
            <a:schemeClr val="dk1"/>
          </a:fontRef>
        </p:style>
      </p:pic>
      <p:sp>
        <p:nvSpPr>
          <p:cNvPr id="8" name="矩形 7"/>
          <p:cNvSpPr/>
          <p:nvPr userDrawn="1"/>
        </p:nvSpPr>
        <p:spPr>
          <a:xfrm>
            <a:off x="35496" y="6309320"/>
            <a:ext cx="4464496" cy="4937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buClrTx/>
              <a:buFontTx/>
              <a:buNone/>
            </a:pPr>
            <a:endParaRPr lang="zh-CN" altLang="en-US" sz="1800" b="0">
              <a:solidFill>
                <a:prstClr val="white"/>
              </a:solidFill>
            </a:endParaRPr>
          </a:p>
        </p:txBody>
      </p:sp>
    </p:spTree>
  </p:cSld>
  <p:clrMap bg1="lt1" tx1="dk1" bg2="lt2" tx2="dk2" accent1="accent1" accent2="accent2" accent3="accent3" accent4="accent4" accent5="accent5" accent6="accent6" hlink="hlink" folHlink="folHlink"/>
  <p:sldLayoutIdLst>
    <p:sldLayoutId id="2147483740" r:id="rId1"/>
    <p:sldLayoutId id="2147483741" r:id="rId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4.jpeg"/><Relationship Id="rId5" Type="http://schemas.openxmlformats.org/officeDocument/2006/relationships/image" Target="../media/image23.jpeg"/><Relationship Id="rId4" Type="http://schemas.openxmlformats.org/officeDocument/2006/relationships/image" Target="../media/image22.jpeg"/></Relationships>
</file>

<file path=ppt/slides/_rels/slide18.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27.png"/><Relationship Id="rId4" Type="http://schemas.microsoft.com/office/2007/relationships/hdphoto" Target="../media/hdphoto1.wdp"/></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3.png"/><Relationship Id="rId1" Type="http://schemas.openxmlformats.org/officeDocument/2006/relationships/slideLayout" Target="../slideLayouts/slideLayout9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image" Target="../media/image6.jpeg"/><Relationship Id="rId7" Type="http://schemas.openxmlformats.org/officeDocument/2006/relationships/image" Target="../media/image10.png"/><Relationship Id="rId2" Type="http://schemas.openxmlformats.org/officeDocument/2006/relationships/image" Target="../media/image5.jpeg"/><Relationship Id="rId1" Type="http://schemas.openxmlformats.org/officeDocument/2006/relationships/slideLayout" Target="../slideLayouts/slideLayout2.xml"/><Relationship Id="rId6" Type="http://schemas.openxmlformats.org/officeDocument/2006/relationships/image" Target="../media/image9.jpeg"/><Relationship Id="rId5" Type="http://schemas.openxmlformats.org/officeDocument/2006/relationships/image" Target="../media/image8.jpeg"/><Relationship Id="rId4" Type="http://schemas.openxmlformats.org/officeDocument/2006/relationships/image" Target="../media/image7.jpeg"/><Relationship Id="rId9" Type="http://schemas.openxmlformats.org/officeDocument/2006/relationships/image" Target="../media/image12.png"/></Relationships>
</file>

<file path=ppt/slides/_rels/slide4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3.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85.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85.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52.png"/><Relationship Id="rId1" Type="http://schemas.openxmlformats.org/officeDocument/2006/relationships/slideLayout" Target="../slideLayouts/slideLayout2.xml"/><Relationship Id="rId5" Type="http://schemas.microsoft.com/office/2007/relationships/hdphoto" Target="../media/hdphoto5.wdp"/><Relationship Id="rId4" Type="http://schemas.openxmlformats.org/officeDocument/2006/relationships/image" Target="../media/image53.png"/></Relationships>
</file>

<file path=ppt/slides/_rels/slide62.xml.rels><?xml version="1.0" encoding="UTF-8" standalone="yes"?>
<Relationships xmlns="http://schemas.openxmlformats.org/package/2006/relationships"><Relationship Id="rId3" Type="http://schemas.microsoft.com/office/2007/relationships/hdphoto" Target="../media/hdphoto6.wdp"/><Relationship Id="rId7" Type="http://schemas.microsoft.com/office/2007/relationships/hdphoto" Target="../media/hdphoto8.wdp"/><Relationship Id="rId2" Type="http://schemas.openxmlformats.org/officeDocument/2006/relationships/image" Target="../media/image54.png"/><Relationship Id="rId1" Type="http://schemas.openxmlformats.org/officeDocument/2006/relationships/slideLayout" Target="../slideLayouts/slideLayout2.xml"/><Relationship Id="rId6" Type="http://schemas.openxmlformats.org/officeDocument/2006/relationships/image" Target="../media/image56.png"/><Relationship Id="rId5" Type="http://schemas.microsoft.com/office/2007/relationships/hdphoto" Target="../media/hdphoto7.wdp"/><Relationship Id="rId4" Type="http://schemas.openxmlformats.org/officeDocument/2006/relationships/image" Target="../media/image55.png"/></Relationships>
</file>

<file path=ppt/slides/_rels/slide63.xml.rels><?xml version="1.0" encoding="UTF-8" standalone="yes"?>
<Relationships xmlns="http://schemas.openxmlformats.org/package/2006/relationships"><Relationship Id="rId8" Type="http://schemas.microsoft.com/office/2007/relationships/hdphoto" Target="../media/hdphoto11.wdp"/><Relationship Id="rId3" Type="http://schemas.openxmlformats.org/officeDocument/2006/relationships/image" Target="../media/image58.png"/><Relationship Id="rId7" Type="http://schemas.openxmlformats.org/officeDocument/2006/relationships/image" Target="../media/image60.png"/><Relationship Id="rId2" Type="http://schemas.openxmlformats.org/officeDocument/2006/relationships/image" Target="../media/image57.png"/><Relationship Id="rId1" Type="http://schemas.openxmlformats.org/officeDocument/2006/relationships/slideLayout" Target="../slideLayouts/slideLayout2.xml"/><Relationship Id="rId6" Type="http://schemas.microsoft.com/office/2007/relationships/hdphoto" Target="../media/hdphoto10.wdp"/><Relationship Id="rId5" Type="http://schemas.openxmlformats.org/officeDocument/2006/relationships/image" Target="../media/image59.png"/><Relationship Id="rId4" Type="http://schemas.microsoft.com/office/2007/relationships/hdphoto" Target="../media/hdphoto9.wdp"/></Relationships>
</file>

<file path=ppt/slides/_rels/slide6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7.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5" name="Text Box 4"/>
          <p:cNvSpPr txBox="1">
            <a:spLocks noChangeArrowheads="1"/>
          </p:cNvSpPr>
          <p:nvPr/>
        </p:nvSpPr>
        <p:spPr bwMode="auto">
          <a:xfrm>
            <a:off x="2633008" y="3803556"/>
            <a:ext cx="3877985" cy="978729"/>
          </a:xfrm>
          <a:prstGeom prst="rect">
            <a:avLst/>
          </a:prstGeom>
          <a:noFill/>
          <a:ln>
            <a:noFill/>
          </a:ln>
          <a:effectLst>
            <a:prstShdw prst="shdw17" dist="17961" dir="2700000">
              <a:srgbClr val="999999"/>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430530" indent="-430530">
              <a:defRPr sz="3200" b="1">
                <a:solidFill>
                  <a:srgbClr val="000099"/>
                </a:solidFill>
                <a:latin typeface="Arial" panose="020B0604020202020204" pitchFamily="34" charset="0"/>
                <a:ea typeface="黑体" panose="02010600030101010101" pitchFamily="49" charset="-122"/>
              </a:defRPr>
            </a:lvl1pPr>
            <a:lvl2pPr marL="742950" indent="-285750">
              <a:defRPr sz="3200" b="1">
                <a:solidFill>
                  <a:srgbClr val="000099"/>
                </a:solidFill>
                <a:latin typeface="Arial" panose="020B0604020202020204" pitchFamily="34" charset="0"/>
                <a:ea typeface="黑体" panose="02010600030101010101" pitchFamily="49" charset="-122"/>
              </a:defRPr>
            </a:lvl2pPr>
            <a:lvl3pPr marL="1143000" indent="-228600">
              <a:defRPr sz="3200" b="1">
                <a:solidFill>
                  <a:srgbClr val="000099"/>
                </a:solidFill>
                <a:latin typeface="Arial" panose="020B0604020202020204" pitchFamily="34" charset="0"/>
                <a:ea typeface="黑体" panose="02010600030101010101" pitchFamily="49" charset="-122"/>
              </a:defRPr>
            </a:lvl3pPr>
            <a:lvl4pPr marL="1600200" indent="-228600">
              <a:defRPr sz="3200" b="1">
                <a:solidFill>
                  <a:srgbClr val="000099"/>
                </a:solidFill>
                <a:latin typeface="Arial" panose="020B0604020202020204" pitchFamily="34" charset="0"/>
                <a:ea typeface="黑体" panose="02010600030101010101" pitchFamily="49" charset="-122"/>
              </a:defRPr>
            </a:lvl4pPr>
            <a:lvl5pPr marL="2057400" indent="-228600">
              <a:defRPr sz="3200" b="1">
                <a:solidFill>
                  <a:srgbClr val="000099"/>
                </a:solidFill>
                <a:latin typeface="Arial" panose="020B0604020202020204" pitchFamily="34" charset="0"/>
                <a:ea typeface="黑体" panose="02010600030101010101" pitchFamily="49" charset="-122"/>
              </a:defRPr>
            </a:lvl5pPr>
            <a:lvl6pPr marL="2514600" indent="-228600" eaLnBrk="0" fontAlgn="base" hangingPunct="0">
              <a:spcBef>
                <a:spcPts val="400"/>
              </a:spcBef>
              <a:spcAft>
                <a:spcPct val="30000"/>
              </a:spcAft>
              <a:buClr>
                <a:srgbClr val="FF3399"/>
              </a:buClr>
              <a:buFont typeface="Wingdings" panose="05000000000000000000" pitchFamily="2" charset="2"/>
              <a:buChar char="l"/>
              <a:defRPr sz="3200" b="1">
                <a:solidFill>
                  <a:srgbClr val="000099"/>
                </a:solidFill>
                <a:latin typeface="Arial" panose="020B0604020202020204" pitchFamily="34" charset="0"/>
                <a:ea typeface="黑体" panose="02010600030101010101" pitchFamily="49" charset="-122"/>
              </a:defRPr>
            </a:lvl6pPr>
            <a:lvl7pPr marL="2971800" indent="-228600" eaLnBrk="0" fontAlgn="base" hangingPunct="0">
              <a:spcBef>
                <a:spcPts val="400"/>
              </a:spcBef>
              <a:spcAft>
                <a:spcPct val="30000"/>
              </a:spcAft>
              <a:buClr>
                <a:srgbClr val="FF3399"/>
              </a:buClr>
              <a:buFont typeface="Wingdings" panose="05000000000000000000" pitchFamily="2" charset="2"/>
              <a:buChar char="l"/>
              <a:defRPr sz="3200" b="1">
                <a:solidFill>
                  <a:srgbClr val="000099"/>
                </a:solidFill>
                <a:latin typeface="Arial" panose="020B0604020202020204" pitchFamily="34" charset="0"/>
                <a:ea typeface="黑体" panose="02010600030101010101" pitchFamily="49" charset="-122"/>
              </a:defRPr>
            </a:lvl7pPr>
            <a:lvl8pPr marL="3429000" indent="-228600" eaLnBrk="0" fontAlgn="base" hangingPunct="0">
              <a:spcBef>
                <a:spcPts val="400"/>
              </a:spcBef>
              <a:spcAft>
                <a:spcPct val="30000"/>
              </a:spcAft>
              <a:buClr>
                <a:srgbClr val="FF3399"/>
              </a:buClr>
              <a:buFont typeface="Wingdings" panose="05000000000000000000" pitchFamily="2" charset="2"/>
              <a:buChar char="l"/>
              <a:defRPr sz="3200" b="1">
                <a:solidFill>
                  <a:srgbClr val="000099"/>
                </a:solidFill>
                <a:latin typeface="Arial" panose="020B0604020202020204" pitchFamily="34" charset="0"/>
                <a:ea typeface="黑体" panose="02010600030101010101" pitchFamily="49" charset="-122"/>
              </a:defRPr>
            </a:lvl8pPr>
            <a:lvl9pPr marL="3886200" indent="-228600" eaLnBrk="0" fontAlgn="base" hangingPunct="0">
              <a:spcBef>
                <a:spcPts val="400"/>
              </a:spcBef>
              <a:spcAft>
                <a:spcPct val="30000"/>
              </a:spcAft>
              <a:buClr>
                <a:srgbClr val="FF3399"/>
              </a:buClr>
              <a:buFont typeface="Wingdings" panose="05000000000000000000" pitchFamily="2" charset="2"/>
              <a:buChar char="l"/>
              <a:defRPr sz="3200" b="1">
                <a:solidFill>
                  <a:srgbClr val="000099"/>
                </a:solidFill>
                <a:latin typeface="Arial" panose="020B0604020202020204" pitchFamily="34" charset="0"/>
                <a:ea typeface="黑体" panose="02010600030101010101" pitchFamily="49" charset="-122"/>
              </a:defRPr>
            </a:lvl9pPr>
          </a:lstStyle>
          <a:p>
            <a:pPr algn="ctr">
              <a:lnSpc>
                <a:spcPct val="120000"/>
              </a:lnSpc>
              <a:spcBef>
                <a:spcPts val="0"/>
              </a:spcBef>
              <a:spcAft>
                <a:spcPts val="0"/>
              </a:spcAft>
              <a:buNone/>
            </a:pPr>
            <a:r>
              <a:rPr kumimoji="1" lang="zh-CN" altLang="en-US" sz="2400" b="0" dirty="0">
                <a:solidFill>
                  <a:schemeClr val="tx1"/>
                </a:solidFill>
                <a:latin typeface="+mj-ea"/>
                <a:ea typeface="+mj-ea"/>
                <a:cs typeface="+mn-ea"/>
                <a:sym typeface="+mn-lt"/>
              </a:rPr>
              <a:t>呼吸疾病国家重点实验室</a:t>
            </a:r>
            <a:endParaRPr kumimoji="1" lang="en-US" altLang="zh-CN" sz="2400" b="0" dirty="0">
              <a:solidFill>
                <a:schemeClr val="tx1"/>
              </a:solidFill>
              <a:latin typeface="+mj-ea"/>
              <a:ea typeface="+mj-ea"/>
              <a:cs typeface="+mn-ea"/>
              <a:sym typeface="+mn-lt"/>
            </a:endParaRPr>
          </a:p>
          <a:p>
            <a:pPr algn="ctr">
              <a:lnSpc>
                <a:spcPct val="120000"/>
              </a:lnSpc>
              <a:spcBef>
                <a:spcPts val="0"/>
              </a:spcBef>
              <a:spcAft>
                <a:spcPts val="0"/>
              </a:spcAft>
              <a:buNone/>
            </a:pPr>
            <a:r>
              <a:rPr kumimoji="1" lang="zh-CN" altLang="en-US" sz="2400" b="0" dirty="0">
                <a:solidFill>
                  <a:schemeClr val="tx1"/>
                </a:solidFill>
                <a:latin typeface="+mj-ea"/>
                <a:ea typeface="+mj-ea"/>
                <a:cs typeface="+mn-ea"/>
                <a:sym typeface="+mn-lt"/>
              </a:rPr>
              <a:t>呼吸疾病国家临床研究中心</a:t>
            </a:r>
            <a:endParaRPr kumimoji="1" lang="en-US" altLang="zh-CN" sz="2400" b="0" dirty="0">
              <a:solidFill>
                <a:schemeClr val="tx1"/>
              </a:solidFill>
              <a:latin typeface="+mj-ea"/>
              <a:ea typeface="+mj-ea"/>
              <a:cs typeface="+mn-ea"/>
              <a:sym typeface="+mn-lt"/>
            </a:endParaRPr>
          </a:p>
        </p:txBody>
      </p:sp>
      <p:sp>
        <p:nvSpPr>
          <p:cNvPr id="4" name="标题 1"/>
          <p:cNvSpPr txBox="1"/>
          <p:nvPr/>
        </p:nvSpPr>
        <p:spPr bwMode="auto">
          <a:xfrm>
            <a:off x="1694815" y="1988820"/>
            <a:ext cx="6498590" cy="1511935"/>
          </a:xfrm>
          <a:prstGeom prst="rect">
            <a:avLst/>
          </a:prstGeom>
        </p:spPr>
        <p:txBody>
          <a:bodyPr>
            <a:noAutofit/>
          </a:bodyPr>
          <a:lstStyle>
            <a:lvl1pPr algn="ctr" rtl="0" eaLnBrk="0" fontAlgn="base" hangingPunct="0">
              <a:spcBef>
                <a:spcPct val="0"/>
              </a:spcBef>
              <a:spcAft>
                <a:spcPct val="0"/>
              </a:spcAft>
              <a:defRPr sz="4000" b="1" kern="1200">
                <a:solidFill>
                  <a:srgbClr val="CC3300"/>
                </a:solidFill>
                <a:effectLst>
                  <a:outerShdw blurRad="38100" dist="38100" dir="2700000" algn="tl">
                    <a:srgbClr val="C0C0C0"/>
                  </a:outerShdw>
                </a:effectLst>
                <a:latin typeface="Arial" panose="020B0604020202020204" pitchFamily="34" charset="0"/>
                <a:ea typeface="+mj-ea"/>
                <a:cs typeface="+mj-cs"/>
              </a:defRPr>
            </a:lvl1pPr>
            <a:lvl2pPr algn="ctr" rtl="0" eaLnBrk="0" fontAlgn="base" hangingPunct="0">
              <a:spcBef>
                <a:spcPct val="0"/>
              </a:spcBef>
              <a:spcAft>
                <a:spcPct val="0"/>
              </a:spcAft>
              <a:defRPr sz="4000" b="1">
                <a:solidFill>
                  <a:srgbClr val="CC3300"/>
                </a:solidFill>
                <a:effectLst>
                  <a:outerShdw blurRad="38100" dist="38100" dir="2700000" algn="tl">
                    <a:srgbClr val="C0C0C0"/>
                  </a:outerShdw>
                </a:effectLst>
                <a:latin typeface="Arial" panose="020B0604020202020204" pitchFamily="34" charset="0"/>
                <a:ea typeface="黑体" panose="02010600030101010101" pitchFamily="49" charset="-122"/>
              </a:defRPr>
            </a:lvl2pPr>
            <a:lvl3pPr algn="ctr" rtl="0" eaLnBrk="0" fontAlgn="base" hangingPunct="0">
              <a:spcBef>
                <a:spcPct val="0"/>
              </a:spcBef>
              <a:spcAft>
                <a:spcPct val="0"/>
              </a:spcAft>
              <a:defRPr sz="4000" b="1">
                <a:solidFill>
                  <a:srgbClr val="CC3300"/>
                </a:solidFill>
                <a:effectLst>
                  <a:outerShdw blurRad="38100" dist="38100" dir="2700000" algn="tl">
                    <a:srgbClr val="C0C0C0"/>
                  </a:outerShdw>
                </a:effectLst>
                <a:latin typeface="Arial" panose="020B0604020202020204" pitchFamily="34" charset="0"/>
                <a:ea typeface="黑体" panose="02010600030101010101" pitchFamily="49" charset="-122"/>
              </a:defRPr>
            </a:lvl3pPr>
            <a:lvl4pPr algn="ctr" rtl="0" eaLnBrk="0" fontAlgn="base" hangingPunct="0">
              <a:spcBef>
                <a:spcPct val="0"/>
              </a:spcBef>
              <a:spcAft>
                <a:spcPct val="0"/>
              </a:spcAft>
              <a:defRPr sz="4000" b="1">
                <a:solidFill>
                  <a:srgbClr val="CC3300"/>
                </a:solidFill>
                <a:effectLst>
                  <a:outerShdw blurRad="38100" dist="38100" dir="2700000" algn="tl">
                    <a:srgbClr val="C0C0C0"/>
                  </a:outerShdw>
                </a:effectLst>
                <a:latin typeface="Arial" panose="020B0604020202020204" pitchFamily="34" charset="0"/>
                <a:ea typeface="黑体" panose="02010600030101010101" pitchFamily="49" charset="-122"/>
              </a:defRPr>
            </a:lvl4pPr>
            <a:lvl5pPr algn="ctr" rtl="0" eaLnBrk="0" fontAlgn="base" hangingPunct="0">
              <a:spcBef>
                <a:spcPct val="0"/>
              </a:spcBef>
              <a:spcAft>
                <a:spcPct val="0"/>
              </a:spcAft>
              <a:defRPr sz="4000" b="1">
                <a:solidFill>
                  <a:srgbClr val="CC3300"/>
                </a:solidFill>
                <a:effectLst>
                  <a:outerShdw blurRad="38100" dist="38100" dir="2700000" algn="tl">
                    <a:srgbClr val="C0C0C0"/>
                  </a:outerShdw>
                </a:effectLst>
                <a:latin typeface="Arial" panose="020B0604020202020204" pitchFamily="34" charset="0"/>
                <a:ea typeface="黑体" panose="02010600030101010101" pitchFamily="49" charset="-122"/>
              </a:defRPr>
            </a:lvl5pPr>
            <a:lvl6pPr marL="457200" algn="ctr" rtl="0" fontAlgn="base">
              <a:spcBef>
                <a:spcPct val="0"/>
              </a:spcBef>
              <a:spcAft>
                <a:spcPct val="0"/>
              </a:spcAft>
              <a:defRPr sz="3600" b="1">
                <a:solidFill>
                  <a:schemeClr val="tx2"/>
                </a:solidFill>
                <a:latin typeface="Arial" panose="020B0604020202020204" pitchFamily="34" charset="0"/>
                <a:ea typeface="黑体" panose="02010600030101010101" pitchFamily="49" charset="-122"/>
              </a:defRPr>
            </a:lvl6pPr>
            <a:lvl7pPr marL="914400" algn="ctr" rtl="0" fontAlgn="base">
              <a:spcBef>
                <a:spcPct val="0"/>
              </a:spcBef>
              <a:spcAft>
                <a:spcPct val="0"/>
              </a:spcAft>
              <a:defRPr sz="3600" b="1">
                <a:solidFill>
                  <a:schemeClr val="tx2"/>
                </a:solidFill>
                <a:latin typeface="Arial" panose="020B0604020202020204" pitchFamily="34" charset="0"/>
                <a:ea typeface="黑体" panose="02010600030101010101" pitchFamily="49" charset="-122"/>
              </a:defRPr>
            </a:lvl7pPr>
            <a:lvl8pPr marL="1371600" algn="ctr" rtl="0" fontAlgn="base">
              <a:spcBef>
                <a:spcPct val="0"/>
              </a:spcBef>
              <a:spcAft>
                <a:spcPct val="0"/>
              </a:spcAft>
              <a:defRPr sz="3600" b="1">
                <a:solidFill>
                  <a:schemeClr val="tx2"/>
                </a:solidFill>
                <a:latin typeface="Arial" panose="020B0604020202020204" pitchFamily="34" charset="0"/>
                <a:ea typeface="黑体" panose="02010600030101010101" pitchFamily="49" charset="-122"/>
              </a:defRPr>
            </a:lvl8pPr>
            <a:lvl9pPr marL="1828800" algn="ctr" rtl="0" fontAlgn="base">
              <a:spcBef>
                <a:spcPct val="0"/>
              </a:spcBef>
              <a:spcAft>
                <a:spcPct val="0"/>
              </a:spcAft>
              <a:defRPr sz="3600" b="1">
                <a:solidFill>
                  <a:schemeClr val="tx2"/>
                </a:solidFill>
                <a:latin typeface="Arial" panose="020B0604020202020204" pitchFamily="34" charset="0"/>
                <a:ea typeface="黑体" panose="02010600030101010101" pitchFamily="49" charset="-122"/>
              </a:defRPr>
            </a:lvl9pPr>
          </a:lstStyle>
          <a:p>
            <a:pPr>
              <a:buClrTx/>
              <a:buFontTx/>
              <a:buNone/>
              <a:defRPr/>
            </a:pPr>
            <a:r>
              <a:rPr lang="zh-CN" altLang="en-US" sz="4800" dirty="0">
                <a:solidFill>
                  <a:srgbClr val="EB641B"/>
                </a:solidFill>
                <a:effectLst/>
                <a:latin typeface="+mn-lt"/>
                <a:ea typeface="+mn-ea"/>
                <a:cs typeface="+mn-ea"/>
                <a:sym typeface="+mn-lt"/>
              </a:rPr>
              <a:t>规范化过敏性疾病诊断的必要性及研究思路</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2263775" y="1292225"/>
            <a:ext cx="4281170" cy="3736975"/>
            <a:chOff x="3577" y="2744"/>
            <a:chExt cx="6742" cy="5885"/>
          </a:xfrm>
        </p:grpSpPr>
        <p:sp>
          <p:nvSpPr>
            <p:cNvPr id="5" name="任意多边形 4"/>
            <p:cNvSpPr/>
            <p:nvPr/>
          </p:nvSpPr>
          <p:spPr>
            <a:xfrm>
              <a:off x="5313" y="2744"/>
              <a:ext cx="3381" cy="818"/>
            </a:xfrm>
            <a:custGeom>
              <a:avLst/>
              <a:gdLst>
                <a:gd name="connsiteX0" fmla="*/ 0 w 2948781"/>
                <a:gd name="connsiteY0" fmla="*/ 0 h 560268"/>
                <a:gd name="connsiteX1" fmla="*/ 2948781 w 2948781"/>
                <a:gd name="connsiteY1" fmla="*/ 0 h 560268"/>
                <a:gd name="connsiteX2" fmla="*/ 2948781 w 2948781"/>
                <a:gd name="connsiteY2" fmla="*/ 560268 h 560268"/>
                <a:gd name="connsiteX3" fmla="*/ 0 w 2948781"/>
                <a:gd name="connsiteY3" fmla="*/ 560268 h 560268"/>
                <a:gd name="connsiteX4" fmla="*/ 0 w 2948781"/>
                <a:gd name="connsiteY4" fmla="*/ 0 h 560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8781" h="560268">
                  <a:moveTo>
                    <a:pt x="0" y="0"/>
                  </a:moveTo>
                  <a:lnTo>
                    <a:pt x="2948781" y="0"/>
                  </a:lnTo>
                  <a:lnTo>
                    <a:pt x="2948781" y="560268"/>
                  </a:lnTo>
                  <a:lnTo>
                    <a:pt x="0" y="560268"/>
                  </a:lnTo>
                  <a:lnTo>
                    <a:pt x="0" y="0"/>
                  </a:lnTo>
                  <a:close/>
                </a:path>
              </a:pathLst>
            </a:custGeom>
            <a:solidFill>
              <a:srgbClr val="EB641B"/>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6509" tIns="16510" rIns="16510" bIns="16509" numCol="1" spcCol="1270" anchor="ctr" anchorCtr="0">
              <a:noAutofit/>
            </a:bodyPr>
            <a:lstStyle/>
            <a:p>
              <a:pPr lvl="0" algn="ctr" defTabSz="1155700">
                <a:lnSpc>
                  <a:spcPct val="90000"/>
                </a:lnSpc>
                <a:spcBef>
                  <a:spcPct val="0"/>
                </a:spcBef>
                <a:spcAft>
                  <a:spcPct val="35000"/>
                </a:spcAft>
                <a:buNone/>
              </a:pPr>
              <a:r>
                <a:rPr lang="zh-CN" altLang="en-US" sz="2000" kern="1200" dirty="0"/>
                <a:t>过敏风险预防</a:t>
              </a:r>
            </a:p>
          </p:txBody>
        </p:sp>
        <p:grpSp>
          <p:nvGrpSpPr>
            <p:cNvPr id="11" name="组合 10"/>
            <p:cNvGrpSpPr/>
            <p:nvPr/>
          </p:nvGrpSpPr>
          <p:grpSpPr>
            <a:xfrm>
              <a:off x="3577" y="3141"/>
              <a:ext cx="6743" cy="5489"/>
              <a:chOff x="3577" y="3141"/>
              <a:chExt cx="6743" cy="5489"/>
            </a:xfrm>
          </p:grpSpPr>
          <p:sp>
            <p:nvSpPr>
              <p:cNvPr id="4" name="右弧形箭头 3"/>
              <p:cNvSpPr/>
              <p:nvPr/>
            </p:nvSpPr>
            <p:spPr>
              <a:xfrm rot="10800000">
                <a:off x="3577" y="3141"/>
                <a:ext cx="1134" cy="4990"/>
              </a:xfrm>
              <a:prstGeom prst="curvedLeftArrow">
                <a:avLst/>
              </a:prstGeom>
            </p:spPr>
            <p:style>
              <a:lnRef idx="3">
                <a:schemeClr val="lt1"/>
              </a:lnRef>
              <a:fillRef idx="1">
                <a:schemeClr val="accent3"/>
              </a:fillRef>
              <a:effectRef idx="1">
                <a:schemeClr val="accent3"/>
              </a:effectRef>
              <a:fontRef idx="minor">
                <a:schemeClr val="lt1"/>
              </a:fontRef>
            </p:style>
            <p:txBody>
              <a:bodyPr/>
              <a:lstStyle/>
              <a:p>
                <a:endParaRPr lang="zh-CN" altLang="en-US">
                  <a:solidFill>
                    <a:schemeClr val="tx1"/>
                  </a:solidFill>
                </a:endParaRPr>
              </a:p>
            </p:txBody>
          </p:sp>
          <p:sp>
            <p:nvSpPr>
              <p:cNvPr id="83" name="任意多边形 82"/>
              <p:cNvSpPr/>
              <p:nvPr/>
            </p:nvSpPr>
            <p:spPr>
              <a:xfrm>
                <a:off x="5313" y="7812"/>
                <a:ext cx="3381" cy="818"/>
              </a:xfrm>
              <a:custGeom>
                <a:avLst/>
                <a:gdLst>
                  <a:gd name="connsiteX0" fmla="*/ 0 w 2948781"/>
                  <a:gd name="connsiteY0" fmla="*/ 0 h 560268"/>
                  <a:gd name="connsiteX1" fmla="*/ 2948781 w 2948781"/>
                  <a:gd name="connsiteY1" fmla="*/ 0 h 560268"/>
                  <a:gd name="connsiteX2" fmla="*/ 2948781 w 2948781"/>
                  <a:gd name="connsiteY2" fmla="*/ 560268 h 560268"/>
                  <a:gd name="connsiteX3" fmla="*/ 0 w 2948781"/>
                  <a:gd name="connsiteY3" fmla="*/ 560268 h 560268"/>
                  <a:gd name="connsiteX4" fmla="*/ 0 w 2948781"/>
                  <a:gd name="connsiteY4" fmla="*/ 0 h 560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8781" h="560268">
                    <a:moveTo>
                      <a:pt x="0" y="0"/>
                    </a:moveTo>
                    <a:lnTo>
                      <a:pt x="2948781" y="0"/>
                    </a:lnTo>
                    <a:lnTo>
                      <a:pt x="2948781" y="560268"/>
                    </a:lnTo>
                    <a:lnTo>
                      <a:pt x="0" y="560268"/>
                    </a:lnTo>
                    <a:lnTo>
                      <a:pt x="0" y="0"/>
                    </a:lnTo>
                    <a:close/>
                  </a:path>
                </a:pathLst>
              </a:custGeom>
              <a:solidFill>
                <a:srgbClr val="EB641B"/>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6509" tIns="16510" rIns="16510" bIns="16509" numCol="1" spcCol="1270" anchor="ctr" anchorCtr="0">
                <a:noAutofit/>
              </a:bodyPr>
              <a:lstStyle/>
              <a:p>
                <a:pPr lvl="0" algn="ctr" defTabSz="1155700">
                  <a:lnSpc>
                    <a:spcPct val="90000"/>
                  </a:lnSpc>
                  <a:spcBef>
                    <a:spcPct val="0"/>
                  </a:spcBef>
                  <a:spcAft>
                    <a:spcPct val="35000"/>
                  </a:spcAft>
                  <a:buNone/>
                </a:pPr>
                <a:r>
                  <a:rPr lang="zh-CN" altLang="en-US" sz="2000" kern="1200" dirty="0"/>
                  <a:t>基因测序研究</a:t>
                </a:r>
              </a:p>
            </p:txBody>
          </p:sp>
          <p:sp>
            <p:nvSpPr>
              <p:cNvPr id="6" name="右弧形箭头 5"/>
              <p:cNvSpPr/>
              <p:nvPr/>
            </p:nvSpPr>
            <p:spPr>
              <a:xfrm>
                <a:off x="9186" y="3344"/>
                <a:ext cx="1134" cy="4990"/>
              </a:xfrm>
              <a:prstGeom prst="curvedLeftArrow">
                <a:avLst/>
              </a:prstGeom>
            </p:spPr>
            <p:style>
              <a:lnRef idx="3">
                <a:schemeClr val="lt1"/>
              </a:lnRef>
              <a:fillRef idx="1">
                <a:schemeClr val="accent3"/>
              </a:fillRef>
              <a:effectRef idx="1">
                <a:schemeClr val="accent3"/>
              </a:effectRef>
              <a:fontRef idx="minor">
                <a:schemeClr val="lt1"/>
              </a:fontRef>
            </p:style>
            <p:txBody>
              <a:bodyPr/>
              <a:lstStyle/>
              <a:p>
                <a:endParaRPr lang="zh-CN" altLang="en-US">
                  <a:solidFill>
                    <a:schemeClr val="tx1"/>
                  </a:solidFill>
                </a:endParaRPr>
              </a:p>
            </p:txBody>
          </p:sp>
        </p:grpSp>
      </p:grpSp>
      <p:sp>
        <p:nvSpPr>
          <p:cNvPr id="7" name="任意多边形 6"/>
          <p:cNvSpPr/>
          <p:nvPr/>
        </p:nvSpPr>
        <p:spPr>
          <a:xfrm>
            <a:off x="348615" y="3924300"/>
            <a:ext cx="1682750" cy="429260"/>
          </a:xfrm>
          <a:custGeom>
            <a:avLst/>
            <a:gdLst>
              <a:gd name="connsiteX0" fmla="*/ 0 w 2948781"/>
              <a:gd name="connsiteY0" fmla="*/ 0 h 560268"/>
              <a:gd name="connsiteX1" fmla="*/ 2948781 w 2948781"/>
              <a:gd name="connsiteY1" fmla="*/ 0 h 560268"/>
              <a:gd name="connsiteX2" fmla="*/ 2948781 w 2948781"/>
              <a:gd name="connsiteY2" fmla="*/ 560268 h 560268"/>
              <a:gd name="connsiteX3" fmla="*/ 0 w 2948781"/>
              <a:gd name="connsiteY3" fmla="*/ 560268 h 560268"/>
              <a:gd name="connsiteX4" fmla="*/ 0 w 2948781"/>
              <a:gd name="connsiteY4" fmla="*/ 0 h 560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8781" h="560268">
                <a:moveTo>
                  <a:pt x="0" y="0"/>
                </a:moveTo>
                <a:lnTo>
                  <a:pt x="2948781" y="0"/>
                </a:lnTo>
                <a:lnTo>
                  <a:pt x="2948781" y="560268"/>
                </a:lnTo>
                <a:lnTo>
                  <a:pt x="0" y="560268"/>
                </a:lnTo>
                <a:lnTo>
                  <a:pt x="0" y="0"/>
                </a:lnTo>
                <a:close/>
              </a:path>
            </a:pathLst>
          </a:custGeom>
          <a:solidFill>
            <a:srgbClr val="EB641B"/>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6509" tIns="16510" rIns="16510" bIns="16509" numCol="1" spcCol="1270" anchor="ctr" anchorCtr="0">
            <a:noAutofit/>
          </a:bodyPr>
          <a:lstStyle/>
          <a:p>
            <a:pPr lvl="0" algn="ctr" defTabSz="1155700">
              <a:lnSpc>
                <a:spcPct val="90000"/>
              </a:lnSpc>
              <a:spcBef>
                <a:spcPct val="0"/>
              </a:spcBef>
              <a:spcAft>
                <a:spcPct val="35000"/>
              </a:spcAft>
              <a:buNone/>
            </a:pPr>
            <a:r>
              <a:rPr lang="en-US" altLang="zh-CN" sz="2000" kern="1200" dirty="0"/>
              <a:t>GWAS</a:t>
            </a:r>
          </a:p>
        </p:txBody>
      </p:sp>
      <p:sp>
        <p:nvSpPr>
          <p:cNvPr id="8" name="任意多边形 7"/>
          <p:cNvSpPr/>
          <p:nvPr/>
        </p:nvSpPr>
        <p:spPr>
          <a:xfrm>
            <a:off x="6713855" y="1673225"/>
            <a:ext cx="1863725" cy="429260"/>
          </a:xfrm>
          <a:custGeom>
            <a:avLst/>
            <a:gdLst>
              <a:gd name="connsiteX0" fmla="*/ 0 w 2948781"/>
              <a:gd name="connsiteY0" fmla="*/ 0 h 560268"/>
              <a:gd name="connsiteX1" fmla="*/ 2948781 w 2948781"/>
              <a:gd name="connsiteY1" fmla="*/ 0 h 560268"/>
              <a:gd name="connsiteX2" fmla="*/ 2948781 w 2948781"/>
              <a:gd name="connsiteY2" fmla="*/ 560268 h 560268"/>
              <a:gd name="connsiteX3" fmla="*/ 0 w 2948781"/>
              <a:gd name="connsiteY3" fmla="*/ 560268 h 560268"/>
              <a:gd name="connsiteX4" fmla="*/ 0 w 2948781"/>
              <a:gd name="connsiteY4" fmla="*/ 0 h 560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8781" h="560268">
                <a:moveTo>
                  <a:pt x="0" y="0"/>
                </a:moveTo>
                <a:lnTo>
                  <a:pt x="2948781" y="0"/>
                </a:lnTo>
                <a:lnTo>
                  <a:pt x="2948781" y="560268"/>
                </a:lnTo>
                <a:lnTo>
                  <a:pt x="0" y="560268"/>
                </a:lnTo>
                <a:lnTo>
                  <a:pt x="0" y="0"/>
                </a:lnTo>
                <a:close/>
              </a:path>
            </a:pathLst>
          </a:custGeom>
          <a:solidFill>
            <a:srgbClr val="EB641B"/>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6509" tIns="16510" rIns="16510" bIns="16509" numCol="1" spcCol="1270" anchor="ctr" anchorCtr="0">
            <a:noAutofit/>
          </a:bodyPr>
          <a:lstStyle/>
          <a:p>
            <a:pPr lvl="0" algn="ctr" defTabSz="1155700">
              <a:lnSpc>
                <a:spcPct val="90000"/>
              </a:lnSpc>
              <a:spcBef>
                <a:spcPct val="0"/>
              </a:spcBef>
              <a:spcAft>
                <a:spcPct val="35000"/>
              </a:spcAft>
              <a:buNone/>
            </a:pPr>
            <a:r>
              <a:rPr lang="zh-CN" altLang="en-US" sz="2000" kern="1200" dirty="0"/>
              <a:t>流行病学分析</a:t>
            </a:r>
          </a:p>
        </p:txBody>
      </p:sp>
      <p:sp>
        <p:nvSpPr>
          <p:cNvPr id="9" name="文本框 8"/>
          <p:cNvSpPr txBox="1"/>
          <p:nvPr/>
        </p:nvSpPr>
        <p:spPr>
          <a:xfrm>
            <a:off x="295275" y="1544320"/>
            <a:ext cx="1736090" cy="1798320"/>
          </a:xfrm>
          <a:prstGeom prst="rect">
            <a:avLst/>
          </a:prstGeom>
          <a:noFill/>
        </p:spPr>
        <p:txBody>
          <a:bodyPr wrap="square" rtlCol="0">
            <a:spAutoFit/>
          </a:bodyPr>
          <a:lstStyle/>
          <a:p>
            <a:pPr indent="0">
              <a:buNone/>
            </a:pPr>
            <a:r>
              <a:rPr lang="zh-CN" altLang="en-US" sz="1600" b="0"/>
              <a:t>通过全基因组关联分析等方法，找出与过敏性疾病相关的特异基因靶点，为临床基因诊断及基因治疗奠定基础。</a:t>
            </a:r>
          </a:p>
        </p:txBody>
      </p:sp>
      <p:sp>
        <p:nvSpPr>
          <p:cNvPr id="10" name="文本框 9"/>
          <p:cNvSpPr txBox="1"/>
          <p:nvPr/>
        </p:nvSpPr>
        <p:spPr>
          <a:xfrm>
            <a:off x="6880226" y="2443480"/>
            <a:ext cx="1736090" cy="2042160"/>
          </a:xfrm>
          <a:prstGeom prst="rect">
            <a:avLst/>
          </a:prstGeom>
          <a:noFill/>
        </p:spPr>
        <p:txBody>
          <a:bodyPr wrap="square" rtlCol="0">
            <a:spAutoFit/>
          </a:bodyPr>
          <a:lstStyle/>
          <a:p>
            <a:pPr indent="0">
              <a:buNone/>
            </a:pPr>
            <a:r>
              <a:rPr lang="zh-CN" altLang="en-US" sz="1600" b="0" dirty="0"/>
              <a:t>利用出生队列等流行病学分析，探究不同家族史病人过敏性疾病发病，为过敏性疾病基因层次研究提供支持与研究方向。</a:t>
            </a:r>
          </a:p>
        </p:txBody>
      </p:sp>
      <p:sp>
        <p:nvSpPr>
          <p:cNvPr id="13" name="下箭头 12"/>
          <p:cNvSpPr/>
          <p:nvPr/>
        </p:nvSpPr>
        <p:spPr>
          <a:xfrm>
            <a:off x="4427855" y="5181600"/>
            <a:ext cx="287655" cy="432435"/>
          </a:xfrm>
          <a:prstGeom prst="downArrow">
            <a:avLst/>
          </a:prstGeom>
        </p:spPr>
        <p:style>
          <a:lnRef idx="3">
            <a:schemeClr val="lt1"/>
          </a:lnRef>
          <a:fillRef idx="1">
            <a:schemeClr val="accent3"/>
          </a:fillRef>
          <a:effectRef idx="1">
            <a:schemeClr val="accent3"/>
          </a:effectRef>
          <a:fontRef idx="minor">
            <a:schemeClr val="lt1"/>
          </a:fontRef>
        </p:style>
        <p:txBody>
          <a:bodyPr/>
          <a:lstStyle/>
          <a:p>
            <a:endParaRPr lang="zh-CN" altLang="en-US"/>
          </a:p>
        </p:txBody>
      </p:sp>
      <p:sp>
        <p:nvSpPr>
          <p:cNvPr id="14" name="任意多边形 13"/>
          <p:cNvSpPr/>
          <p:nvPr/>
        </p:nvSpPr>
        <p:spPr>
          <a:xfrm>
            <a:off x="2119630" y="5815965"/>
            <a:ext cx="4639945" cy="519430"/>
          </a:xfrm>
          <a:custGeom>
            <a:avLst/>
            <a:gdLst>
              <a:gd name="connsiteX0" fmla="*/ 0 w 2948781"/>
              <a:gd name="connsiteY0" fmla="*/ 0 h 560268"/>
              <a:gd name="connsiteX1" fmla="*/ 2948781 w 2948781"/>
              <a:gd name="connsiteY1" fmla="*/ 0 h 560268"/>
              <a:gd name="connsiteX2" fmla="*/ 2948781 w 2948781"/>
              <a:gd name="connsiteY2" fmla="*/ 560268 h 560268"/>
              <a:gd name="connsiteX3" fmla="*/ 0 w 2948781"/>
              <a:gd name="connsiteY3" fmla="*/ 560268 h 560268"/>
              <a:gd name="connsiteX4" fmla="*/ 0 w 2948781"/>
              <a:gd name="connsiteY4" fmla="*/ 0 h 560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8781" h="560268">
                <a:moveTo>
                  <a:pt x="0" y="0"/>
                </a:moveTo>
                <a:lnTo>
                  <a:pt x="2948781" y="0"/>
                </a:lnTo>
                <a:lnTo>
                  <a:pt x="2948781" y="560268"/>
                </a:lnTo>
                <a:lnTo>
                  <a:pt x="0" y="560268"/>
                </a:lnTo>
                <a:lnTo>
                  <a:pt x="0" y="0"/>
                </a:lnTo>
                <a:close/>
              </a:path>
            </a:pathLst>
          </a:custGeom>
          <a:solidFill>
            <a:srgbClr val="EB641B"/>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6509" tIns="16510" rIns="16510" bIns="16509" numCol="1" spcCol="1270" anchor="ctr" anchorCtr="0">
            <a:noAutofit/>
          </a:bodyPr>
          <a:lstStyle/>
          <a:p>
            <a:pPr lvl="0" algn="ctr" defTabSz="1155700">
              <a:lnSpc>
                <a:spcPct val="90000"/>
              </a:lnSpc>
              <a:spcBef>
                <a:spcPct val="0"/>
              </a:spcBef>
              <a:spcAft>
                <a:spcPct val="35000"/>
              </a:spcAft>
              <a:buNone/>
            </a:pPr>
            <a:r>
              <a:rPr lang="zh-CN" altLang="en-US" sz="1600" kern="1200" dirty="0"/>
              <a:t>过敏性疾病基因库、过敏遗传风险预防：优生优育</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文本框"/>
          <p:cNvSpPr>
            <a:spLocks noGrp="1" noChangeArrowheads="1"/>
          </p:cNvSpPr>
          <p:nvPr>
            <p:ph type="ctrTitle" idx="4294967295"/>
          </p:nvPr>
        </p:nvSpPr>
        <p:spPr>
          <a:xfrm>
            <a:off x="1043304" y="188595"/>
            <a:ext cx="6553032" cy="857250"/>
          </a:xfrm>
          <a:prstGeom prst="rect">
            <a:avLst/>
          </a:prstGeom>
        </p:spPr>
        <p:txBody>
          <a:bodyPr anchor="ctr">
            <a:normAutofit/>
          </a:bodyPr>
          <a:lstStyle/>
          <a:p>
            <a:pPr algn="l"/>
            <a:r>
              <a:rPr lang="zh-CN" altLang="en-US" sz="3200" b="1" dirty="0">
                <a:solidFill>
                  <a:srgbClr val="002060"/>
                </a:solidFill>
                <a:effectLst/>
                <a:latin typeface="+mn-lt"/>
                <a:ea typeface="+mn-ea"/>
                <a:cs typeface="+mn-ea"/>
                <a:sym typeface="+mn-lt"/>
              </a:rPr>
              <a:t>过敏与自然</a:t>
            </a:r>
            <a:r>
              <a:rPr lang="zh-CN" altLang="en-US" sz="3200" dirty="0">
                <a:solidFill>
                  <a:srgbClr val="002060"/>
                </a:solidFill>
                <a:effectLst/>
                <a:latin typeface="+mn-lt"/>
                <a:ea typeface="+mn-ea"/>
                <a:cs typeface="+mn-ea"/>
                <a:sym typeface="+mn-lt"/>
              </a:rPr>
              <a:t>生长</a:t>
            </a:r>
            <a:r>
              <a:rPr lang="zh-CN" altLang="en-US" sz="3200" b="1" dirty="0">
                <a:solidFill>
                  <a:srgbClr val="002060"/>
                </a:solidFill>
                <a:effectLst/>
                <a:latin typeface="+mn-lt"/>
                <a:ea typeface="+mn-ea"/>
                <a:cs typeface="+mn-ea"/>
                <a:sym typeface="+mn-lt"/>
              </a:rPr>
              <a:t>进程关系的研究</a:t>
            </a:r>
          </a:p>
        </p:txBody>
      </p:sp>
      <p:sp>
        <p:nvSpPr>
          <p:cNvPr id="30723" name="文本框"/>
          <p:cNvSpPr>
            <a:spLocks noGrp="1" noChangeArrowheads="1"/>
          </p:cNvSpPr>
          <p:nvPr>
            <p:ph type="subTitle" idx="4294967295"/>
          </p:nvPr>
        </p:nvSpPr>
        <p:spPr>
          <a:xfrm>
            <a:off x="4898514" y="1688996"/>
            <a:ext cx="4176464" cy="4071938"/>
          </a:xfrm>
          <a:prstGeom prst="rect">
            <a:avLst/>
          </a:prstGeom>
        </p:spPr>
        <p:txBody>
          <a:bodyPr/>
          <a:lstStyle/>
          <a:p>
            <a:pPr marL="342900" indent="-342900" algn="l">
              <a:lnSpc>
                <a:spcPct val="120000"/>
              </a:lnSpc>
              <a:buFont typeface="Arial" panose="020B0604020202020204" pitchFamily="34" charset="0"/>
              <a:buChar char="•"/>
            </a:pPr>
            <a:r>
              <a:rPr lang="zh-CN" altLang="en-US" sz="2000" b="0" dirty="0">
                <a:solidFill>
                  <a:schemeClr val="tx1"/>
                </a:solidFill>
                <a:latin typeface="+mn-lt"/>
                <a:cs typeface="+mn-ea"/>
                <a:sym typeface="+mn-lt"/>
              </a:rPr>
              <a:t>德国多中心过敏性疾病研究（MAS）揭示：在特应性进程中，婴儿湿疹和食物过敏早于呼吸道过敏性疾病（鼻炎和哮喘）的发病。</a:t>
            </a:r>
          </a:p>
          <a:p>
            <a:pPr marL="342900" indent="-342900" algn="l">
              <a:lnSpc>
                <a:spcPct val="120000"/>
              </a:lnSpc>
              <a:buFont typeface="Arial" panose="020B0604020202020204" pitchFamily="34" charset="0"/>
              <a:buChar char="•"/>
            </a:pPr>
            <a:r>
              <a:rPr lang="zh-CN" altLang="en-US" sz="2000" b="0" dirty="0">
                <a:solidFill>
                  <a:schemeClr val="tx1"/>
                </a:solidFill>
                <a:latin typeface="+mn-lt"/>
                <a:cs typeface="+mn-ea"/>
                <a:sym typeface="+mn-lt"/>
              </a:rPr>
              <a:t>过敏自然进程是指</a:t>
            </a:r>
            <a:r>
              <a:rPr lang="en-US" altLang="zh-CN" sz="2000" b="0" dirty="0">
                <a:solidFill>
                  <a:schemeClr val="tx1"/>
                </a:solidFill>
                <a:latin typeface="+mn-lt"/>
                <a:cs typeface="+mn-ea"/>
                <a:sym typeface="+mn-lt"/>
              </a:rPr>
              <a:t>“</a:t>
            </a:r>
            <a:r>
              <a:rPr lang="zh-CN" altLang="en-US" sz="2000" b="0" dirty="0">
                <a:solidFill>
                  <a:schemeClr val="tx1"/>
                </a:solidFill>
                <a:latin typeface="+mn-lt"/>
                <a:cs typeface="+mn-ea"/>
                <a:sym typeface="+mn-lt"/>
              </a:rPr>
              <a:t>食物过敏</a:t>
            </a:r>
            <a:r>
              <a:rPr lang="en-US" altLang="zh-CN" sz="2000" b="0" dirty="0">
                <a:solidFill>
                  <a:schemeClr val="tx1"/>
                </a:solidFill>
                <a:latin typeface="+mn-lt"/>
                <a:cs typeface="+mn-ea"/>
                <a:sym typeface="+mn-lt"/>
              </a:rPr>
              <a:t>-</a:t>
            </a:r>
            <a:r>
              <a:rPr lang="zh-CN" altLang="en-US" sz="2000" b="0" dirty="0">
                <a:solidFill>
                  <a:schemeClr val="tx1"/>
                </a:solidFill>
                <a:latin typeface="+mn-lt"/>
                <a:cs typeface="+mn-ea"/>
                <a:sym typeface="+mn-lt"/>
              </a:rPr>
              <a:t>过敏性皮炎</a:t>
            </a:r>
            <a:r>
              <a:rPr lang="en-US" altLang="zh-CN" sz="2000" b="0" dirty="0">
                <a:solidFill>
                  <a:schemeClr val="tx1"/>
                </a:solidFill>
                <a:latin typeface="+mn-lt"/>
                <a:cs typeface="+mn-ea"/>
                <a:sym typeface="+mn-lt"/>
              </a:rPr>
              <a:t>-</a:t>
            </a:r>
            <a:r>
              <a:rPr lang="zh-CN" altLang="en-US" sz="2000" b="0" dirty="0">
                <a:solidFill>
                  <a:schemeClr val="tx1"/>
                </a:solidFill>
                <a:latin typeface="+mn-lt"/>
                <a:cs typeface="+mn-ea"/>
                <a:sym typeface="+mn-lt"/>
              </a:rPr>
              <a:t>过敏性鼻炎</a:t>
            </a:r>
            <a:r>
              <a:rPr lang="en-US" altLang="zh-CN" sz="2000" b="0" dirty="0">
                <a:solidFill>
                  <a:schemeClr val="tx1"/>
                </a:solidFill>
                <a:latin typeface="+mn-lt"/>
                <a:cs typeface="+mn-ea"/>
                <a:sym typeface="+mn-lt"/>
              </a:rPr>
              <a:t>-</a:t>
            </a:r>
            <a:r>
              <a:rPr lang="zh-CN" altLang="en-US" sz="2000" b="0" dirty="0">
                <a:solidFill>
                  <a:schemeClr val="tx1"/>
                </a:solidFill>
                <a:latin typeface="+mn-lt"/>
                <a:cs typeface="+mn-ea"/>
                <a:sym typeface="+mn-lt"/>
              </a:rPr>
              <a:t>过敏性哮喘</a:t>
            </a:r>
            <a:r>
              <a:rPr lang="en-US" altLang="zh-CN" sz="2000" b="0" dirty="0">
                <a:solidFill>
                  <a:schemeClr val="tx1"/>
                </a:solidFill>
                <a:latin typeface="+mn-lt"/>
                <a:cs typeface="+mn-ea"/>
                <a:sym typeface="+mn-lt"/>
              </a:rPr>
              <a:t>”</a:t>
            </a:r>
            <a:r>
              <a:rPr lang="zh-CN" altLang="en-US" sz="2000" b="0" dirty="0">
                <a:solidFill>
                  <a:schemeClr val="tx1"/>
                </a:solidFill>
                <a:latin typeface="+mn-lt"/>
                <a:cs typeface="+mn-ea"/>
                <a:sym typeface="+mn-lt"/>
              </a:rPr>
              <a:t>这一发展过程，对致敏自然进程的研究，能更好预防及控制过敏性疾病。</a:t>
            </a:r>
          </a:p>
          <a:p>
            <a:pPr marL="342900" indent="-342900" algn="l">
              <a:lnSpc>
                <a:spcPct val="90000"/>
              </a:lnSpc>
              <a:buFont typeface="Arial" panose="020B0604020202020204" pitchFamily="34" charset="0"/>
              <a:buChar char="•"/>
            </a:pPr>
            <a:endParaRPr lang="zh-CN" altLang="en-US" sz="2400" b="0" dirty="0">
              <a:latin typeface="+mn-lt"/>
              <a:cs typeface="+mn-ea"/>
              <a:sym typeface="+mn-lt"/>
            </a:endParaRPr>
          </a:p>
        </p:txBody>
      </p:sp>
      <p:pic>
        <p:nvPicPr>
          <p:cNvPr id="30724" name="图片 30723" descr="1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750" y="1449705"/>
            <a:ext cx="4739640" cy="45510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文本框"/>
          <p:cNvSpPr>
            <a:spLocks noGrp="1" noChangeArrowheads="1"/>
          </p:cNvSpPr>
          <p:nvPr/>
        </p:nvSpPr>
        <p:spPr>
          <a:xfrm>
            <a:off x="1043305" y="188595"/>
            <a:ext cx="5040863" cy="857250"/>
          </a:xfrm>
          <a:prstGeom prst="rect">
            <a:avLst/>
          </a:prstGeom>
        </p:spPr>
        <p:txBody>
          <a:bodyPr anchor="ctr">
            <a:noAutofit/>
          </a:bodyPr>
          <a:lstStyle>
            <a:lvl1pPr algn="ctr" rtl="0" eaLnBrk="0" fontAlgn="base" hangingPunct="0">
              <a:spcBef>
                <a:spcPct val="0"/>
              </a:spcBef>
              <a:spcAft>
                <a:spcPct val="0"/>
              </a:spcAft>
              <a:defRPr sz="4000" b="1" kern="1200">
                <a:solidFill>
                  <a:srgbClr val="CC3300"/>
                </a:solidFill>
                <a:effectLst>
                  <a:outerShdw blurRad="38100" dist="38100" dir="2700000" algn="tl">
                    <a:srgbClr val="C0C0C0"/>
                  </a:outerShdw>
                </a:effectLst>
                <a:latin typeface="Arial" panose="020B0604020202020204" pitchFamily="34" charset="0"/>
                <a:ea typeface="+mj-ea"/>
                <a:cs typeface="+mj-cs"/>
              </a:defRPr>
            </a:lvl1pPr>
            <a:lvl2pPr algn="ctr" rtl="0" eaLnBrk="0" fontAlgn="base" hangingPunct="0">
              <a:spcBef>
                <a:spcPct val="0"/>
              </a:spcBef>
              <a:spcAft>
                <a:spcPct val="0"/>
              </a:spcAft>
              <a:defRPr sz="4000" b="1">
                <a:solidFill>
                  <a:srgbClr val="CC3300"/>
                </a:solidFill>
                <a:effectLst>
                  <a:outerShdw blurRad="38100" dist="38100" dir="2700000" algn="tl">
                    <a:srgbClr val="C0C0C0"/>
                  </a:outerShdw>
                </a:effectLst>
                <a:latin typeface="Arial" panose="020B0604020202020204" pitchFamily="34" charset="0"/>
                <a:ea typeface="黑体" panose="02010600030101010101" pitchFamily="49" charset="-122"/>
              </a:defRPr>
            </a:lvl2pPr>
            <a:lvl3pPr algn="ctr" rtl="0" eaLnBrk="0" fontAlgn="base" hangingPunct="0">
              <a:spcBef>
                <a:spcPct val="0"/>
              </a:spcBef>
              <a:spcAft>
                <a:spcPct val="0"/>
              </a:spcAft>
              <a:defRPr sz="4000" b="1">
                <a:solidFill>
                  <a:srgbClr val="CC3300"/>
                </a:solidFill>
                <a:effectLst>
                  <a:outerShdw blurRad="38100" dist="38100" dir="2700000" algn="tl">
                    <a:srgbClr val="C0C0C0"/>
                  </a:outerShdw>
                </a:effectLst>
                <a:latin typeface="Arial" panose="020B0604020202020204" pitchFamily="34" charset="0"/>
                <a:ea typeface="黑体" panose="02010600030101010101" pitchFamily="49" charset="-122"/>
              </a:defRPr>
            </a:lvl3pPr>
            <a:lvl4pPr algn="ctr" rtl="0" eaLnBrk="0" fontAlgn="base" hangingPunct="0">
              <a:spcBef>
                <a:spcPct val="0"/>
              </a:spcBef>
              <a:spcAft>
                <a:spcPct val="0"/>
              </a:spcAft>
              <a:defRPr sz="4000" b="1">
                <a:solidFill>
                  <a:srgbClr val="CC3300"/>
                </a:solidFill>
                <a:effectLst>
                  <a:outerShdw blurRad="38100" dist="38100" dir="2700000" algn="tl">
                    <a:srgbClr val="C0C0C0"/>
                  </a:outerShdw>
                </a:effectLst>
                <a:latin typeface="Arial" panose="020B0604020202020204" pitchFamily="34" charset="0"/>
                <a:ea typeface="黑体" panose="02010600030101010101" pitchFamily="49" charset="-122"/>
              </a:defRPr>
            </a:lvl4pPr>
            <a:lvl5pPr algn="ctr" rtl="0" eaLnBrk="0" fontAlgn="base" hangingPunct="0">
              <a:spcBef>
                <a:spcPct val="0"/>
              </a:spcBef>
              <a:spcAft>
                <a:spcPct val="0"/>
              </a:spcAft>
              <a:defRPr sz="4000" b="1">
                <a:solidFill>
                  <a:srgbClr val="CC3300"/>
                </a:solidFill>
                <a:effectLst>
                  <a:outerShdw blurRad="38100" dist="38100" dir="2700000" algn="tl">
                    <a:srgbClr val="C0C0C0"/>
                  </a:outerShdw>
                </a:effectLst>
                <a:latin typeface="Arial" panose="020B0604020202020204" pitchFamily="34" charset="0"/>
                <a:ea typeface="黑体" panose="02010600030101010101" pitchFamily="49" charset="-122"/>
              </a:defRPr>
            </a:lvl5pPr>
            <a:lvl6pPr marL="457200" algn="ctr" rtl="0" fontAlgn="base">
              <a:spcBef>
                <a:spcPct val="0"/>
              </a:spcBef>
              <a:spcAft>
                <a:spcPct val="0"/>
              </a:spcAft>
              <a:defRPr sz="3600" b="1">
                <a:solidFill>
                  <a:schemeClr val="tx2"/>
                </a:solidFill>
                <a:latin typeface="Arial" panose="020B0604020202020204" pitchFamily="34" charset="0"/>
                <a:ea typeface="黑体" panose="02010600030101010101" pitchFamily="49" charset="-122"/>
              </a:defRPr>
            </a:lvl6pPr>
            <a:lvl7pPr marL="914400" algn="ctr" rtl="0" fontAlgn="base">
              <a:spcBef>
                <a:spcPct val="0"/>
              </a:spcBef>
              <a:spcAft>
                <a:spcPct val="0"/>
              </a:spcAft>
              <a:defRPr sz="3600" b="1">
                <a:solidFill>
                  <a:schemeClr val="tx2"/>
                </a:solidFill>
                <a:latin typeface="Arial" panose="020B0604020202020204" pitchFamily="34" charset="0"/>
                <a:ea typeface="黑体" panose="02010600030101010101" pitchFamily="49" charset="-122"/>
              </a:defRPr>
            </a:lvl7pPr>
            <a:lvl8pPr marL="1371600" algn="ctr" rtl="0" fontAlgn="base">
              <a:spcBef>
                <a:spcPct val="0"/>
              </a:spcBef>
              <a:spcAft>
                <a:spcPct val="0"/>
              </a:spcAft>
              <a:defRPr sz="3600" b="1">
                <a:solidFill>
                  <a:schemeClr val="tx2"/>
                </a:solidFill>
                <a:latin typeface="Arial" panose="020B0604020202020204" pitchFamily="34" charset="0"/>
                <a:ea typeface="黑体" panose="02010600030101010101" pitchFamily="49" charset="-122"/>
              </a:defRPr>
            </a:lvl8pPr>
            <a:lvl9pPr marL="1828800" algn="ctr" rtl="0" fontAlgn="base">
              <a:spcBef>
                <a:spcPct val="0"/>
              </a:spcBef>
              <a:spcAft>
                <a:spcPct val="0"/>
              </a:spcAft>
              <a:defRPr sz="3600" b="1">
                <a:solidFill>
                  <a:schemeClr val="tx2"/>
                </a:solidFill>
                <a:latin typeface="Arial" panose="020B0604020202020204" pitchFamily="34" charset="0"/>
                <a:ea typeface="黑体" panose="02010600030101010101" pitchFamily="49" charset="-122"/>
              </a:defRPr>
            </a:lvl9pPr>
          </a:lstStyle>
          <a:p>
            <a:pPr indent="0" algn="l">
              <a:buNone/>
            </a:pPr>
            <a:r>
              <a:rPr lang="zh-CN" altLang="en-US" sz="3200" dirty="0">
                <a:solidFill>
                  <a:srgbClr val="002060"/>
                </a:solidFill>
                <a:latin typeface="Verdana" panose="020B0604030504040204"/>
                <a:ea typeface="微软雅黑" panose="020B0503020204020204"/>
                <a:cs typeface="+mn-ea"/>
                <a:sym typeface="+mn-lt"/>
              </a:rPr>
              <a:t>过敏与出生队列的研究</a:t>
            </a:r>
          </a:p>
        </p:txBody>
      </p:sp>
      <p:sp>
        <p:nvSpPr>
          <p:cNvPr id="2" name="文本框 1"/>
          <p:cNvSpPr txBox="1"/>
          <p:nvPr/>
        </p:nvSpPr>
        <p:spPr>
          <a:xfrm>
            <a:off x="786130" y="1254125"/>
            <a:ext cx="7890510" cy="1005840"/>
          </a:xfrm>
          <a:prstGeom prst="rect">
            <a:avLst/>
          </a:prstGeom>
          <a:noFill/>
        </p:spPr>
        <p:txBody>
          <a:bodyPr wrap="square" rtlCol="0">
            <a:spAutoFit/>
          </a:bodyPr>
          <a:lstStyle/>
          <a:p>
            <a:pPr indent="0">
              <a:buNone/>
            </a:pPr>
            <a:r>
              <a:rPr lang="zh-CN" altLang="en-US" sz="2000" b="0" dirty="0">
                <a:solidFill>
                  <a:schemeClr val="tx1"/>
                </a:solidFill>
                <a:latin typeface="+mn-lt"/>
                <a:ea typeface="+mn-ea"/>
                <a:cs typeface="+mn-ea"/>
              </a:rPr>
              <a:t>研究过敏性疾病进程的最佳方法是招募新生婴儿并按年龄随访，即出生队列研究，出生队列中，环境暴露使得基因-环境相互作用的研究得以测量。</a:t>
            </a:r>
          </a:p>
        </p:txBody>
      </p:sp>
      <p:pic>
        <p:nvPicPr>
          <p:cNvPr id="3" name="图片 2" descr="9"/>
          <p:cNvPicPr>
            <a:picLocks noChangeAspect="1"/>
          </p:cNvPicPr>
          <p:nvPr/>
        </p:nvPicPr>
        <p:blipFill>
          <a:blip r:embed="rId3"/>
          <a:stretch>
            <a:fillRect/>
          </a:stretch>
        </p:blipFill>
        <p:spPr>
          <a:xfrm>
            <a:off x="1191260" y="2571115"/>
            <a:ext cx="6400165" cy="3602355"/>
          </a:xfrm>
          <a:prstGeom prst="rect">
            <a:avLst/>
          </a:prstGeom>
        </p:spPr>
      </p:pic>
      <p:sp>
        <p:nvSpPr>
          <p:cNvPr id="5" name="文本框 4"/>
          <p:cNvSpPr txBox="1"/>
          <p:nvPr/>
        </p:nvSpPr>
        <p:spPr>
          <a:xfrm>
            <a:off x="6415405" y="6502400"/>
            <a:ext cx="3330575" cy="274320"/>
          </a:xfrm>
          <a:prstGeom prst="rect">
            <a:avLst/>
          </a:prstGeom>
          <a:noFill/>
        </p:spPr>
        <p:txBody>
          <a:bodyPr wrap="square" rtlCol="0">
            <a:spAutoFit/>
          </a:bodyPr>
          <a:lstStyle/>
          <a:p>
            <a:pPr indent="0">
              <a:buNone/>
            </a:pPr>
            <a:r>
              <a:rPr lang="en-US" altLang="zh-CN" sz="1200"/>
              <a:t>EAACI</a:t>
            </a:r>
            <a:r>
              <a:rPr lang="zh-CN" altLang="en-US" sz="1200"/>
              <a:t>，GlobalAtlasAllergy</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微信截图_20160929092239"/>
          <p:cNvPicPr>
            <a:picLocks noChangeAspect="1"/>
          </p:cNvPicPr>
          <p:nvPr/>
        </p:nvPicPr>
        <p:blipFill>
          <a:blip r:embed="rId2"/>
          <a:stretch>
            <a:fillRect/>
          </a:stretch>
        </p:blipFill>
        <p:spPr>
          <a:xfrm>
            <a:off x="746125" y="3640455"/>
            <a:ext cx="7652385" cy="1076325"/>
          </a:xfrm>
          <a:prstGeom prst="rect">
            <a:avLst/>
          </a:prstGeom>
        </p:spPr>
      </p:pic>
      <p:pic>
        <p:nvPicPr>
          <p:cNvPr id="4" name="图片 3" descr="微信截图_20160929092228"/>
          <p:cNvPicPr>
            <a:picLocks noChangeAspect="1"/>
          </p:cNvPicPr>
          <p:nvPr/>
        </p:nvPicPr>
        <p:blipFill>
          <a:blip r:embed="rId3"/>
          <a:stretch>
            <a:fillRect/>
          </a:stretch>
        </p:blipFill>
        <p:spPr>
          <a:xfrm>
            <a:off x="548005" y="1730375"/>
            <a:ext cx="7790180" cy="1910080"/>
          </a:xfrm>
          <a:prstGeom prst="rect">
            <a:avLst/>
          </a:prstGeom>
        </p:spPr>
      </p:pic>
      <p:sp>
        <p:nvSpPr>
          <p:cNvPr id="8" name="圆角矩形标注 7"/>
          <p:cNvSpPr/>
          <p:nvPr/>
        </p:nvSpPr>
        <p:spPr>
          <a:xfrm rot="11460000">
            <a:off x="1151890" y="5365750"/>
            <a:ext cx="4704715" cy="1036320"/>
          </a:xfrm>
          <a:prstGeom prst="wedgeRoundRectCallout">
            <a:avLst>
              <a:gd name="adj1" fmla="val -56432"/>
              <a:gd name="adj2" fmla="val 201561"/>
              <a:gd name="adj3" fmla="val 16667"/>
            </a:avLst>
          </a:prstGeom>
          <a:solidFill>
            <a:schemeClr val="bg1"/>
          </a:solidFill>
          <a:ln>
            <a:solidFill>
              <a:srgbClr val="EB641B"/>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fontAlgn="auto" hangingPunct="1">
              <a:spcBef>
                <a:spcPts val="0"/>
              </a:spcBef>
              <a:spcAft>
                <a:spcPts val="0"/>
              </a:spcAft>
              <a:buClrTx/>
              <a:buFontTx/>
              <a:buNone/>
              <a:defRPr/>
            </a:pPr>
            <a:endParaRPr lang="zh-CN" altLang="en-US" sz="1800" b="0" dirty="0">
              <a:solidFill>
                <a:prstClr val="black"/>
              </a:solidFill>
              <a:cs typeface="+mn-ea"/>
              <a:sym typeface="+mn-lt"/>
            </a:endParaRPr>
          </a:p>
        </p:txBody>
      </p:sp>
      <p:sp>
        <p:nvSpPr>
          <p:cNvPr id="6" name="文本框 5"/>
          <p:cNvSpPr txBox="1"/>
          <p:nvPr/>
        </p:nvSpPr>
        <p:spPr>
          <a:xfrm rot="720000">
            <a:off x="1266190" y="5380990"/>
            <a:ext cx="4477385" cy="1005840"/>
          </a:xfrm>
          <a:prstGeom prst="rect">
            <a:avLst/>
          </a:prstGeom>
          <a:noFill/>
        </p:spPr>
        <p:txBody>
          <a:bodyPr wrap="square" rtlCol="0">
            <a:spAutoFit/>
          </a:bodyPr>
          <a:lstStyle/>
          <a:p>
            <a:pPr>
              <a:buFont typeface="Wingdings" panose="05000000000000000000" pitchFamily="2" charset="2"/>
              <a:buNone/>
            </a:pPr>
            <a:r>
              <a:rPr lang="zh-CN" altLang="en-US" sz="2000" b="0" dirty="0">
                <a:solidFill>
                  <a:prstClr val="black"/>
                </a:solidFill>
                <a:latin typeface="Verdana" panose="020B0604030504040204"/>
                <a:ea typeface="微软雅黑" panose="020B0503020204020204"/>
                <a:cs typeface="+mn-ea"/>
              </a:rPr>
              <a:t>文章是通过</a:t>
            </a:r>
            <a:r>
              <a:rPr lang="zh-CN" altLang="en-US" sz="2000" b="0" dirty="0">
                <a:solidFill>
                  <a:srgbClr val="FF0000"/>
                </a:solidFill>
                <a:latin typeface="Verdana" panose="020B0604030504040204"/>
                <a:ea typeface="微软雅黑" panose="020B0503020204020204"/>
                <a:cs typeface="+mn-ea"/>
              </a:rPr>
              <a:t>队列研究</a:t>
            </a:r>
            <a:r>
              <a:rPr lang="zh-CN" altLang="en-US" sz="2000" b="0" dirty="0">
                <a:solidFill>
                  <a:prstClr val="black"/>
                </a:solidFill>
                <a:latin typeface="Verdana" panose="020B0604030504040204"/>
                <a:ea typeface="微软雅黑" panose="020B0503020204020204"/>
                <a:cs typeface="+mn-ea"/>
              </a:rPr>
              <a:t>探讨食物过敏和吸入性过敏原与在儿童早期过敏性疾病的发展关系。</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微信截图_20160929093020"/>
          <p:cNvPicPr>
            <a:picLocks noChangeAspect="1"/>
          </p:cNvPicPr>
          <p:nvPr/>
        </p:nvPicPr>
        <p:blipFill>
          <a:blip r:embed="rId2"/>
          <a:stretch>
            <a:fillRect/>
          </a:stretch>
        </p:blipFill>
        <p:spPr>
          <a:xfrm>
            <a:off x="466090" y="1433195"/>
            <a:ext cx="5264785" cy="4973955"/>
          </a:xfrm>
          <a:prstGeom prst="rect">
            <a:avLst/>
          </a:prstGeom>
        </p:spPr>
      </p:pic>
      <p:sp>
        <p:nvSpPr>
          <p:cNvPr id="4" name="圆角矩形标注 3"/>
          <p:cNvSpPr/>
          <p:nvPr/>
        </p:nvSpPr>
        <p:spPr>
          <a:xfrm>
            <a:off x="5981065" y="1727200"/>
            <a:ext cx="2751455" cy="1318260"/>
          </a:xfrm>
          <a:prstGeom prst="wedgeRoundRectCallout">
            <a:avLst>
              <a:gd name="adj1" fmla="val -56432"/>
              <a:gd name="adj2" fmla="val 201561"/>
              <a:gd name="adj3" fmla="val 16667"/>
            </a:avLst>
          </a:prstGeom>
          <a:solidFill>
            <a:schemeClr val="bg1"/>
          </a:solidFill>
          <a:ln>
            <a:solidFill>
              <a:srgbClr val="EB641B"/>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fontAlgn="auto" hangingPunct="1">
              <a:spcBef>
                <a:spcPts val="0"/>
              </a:spcBef>
              <a:spcAft>
                <a:spcPts val="0"/>
              </a:spcAft>
              <a:buClrTx/>
              <a:buFontTx/>
              <a:buNone/>
              <a:defRPr/>
            </a:pPr>
            <a:r>
              <a:rPr lang="zh-CN" altLang="en-US" sz="1800" b="0" dirty="0">
                <a:solidFill>
                  <a:prstClr val="black"/>
                </a:solidFill>
                <a:cs typeface="+mn-ea"/>
                <a:sym typeface="+mn-lt"/>
              </a:rPr>
              <a:t>主要探讨食物过敏与吸入过敏</a:t>
            </a:r>
            <a:r>
              <a:rPr lang="zh-CN" altLang="en-US" sz="1800" b="0" dirty="0">
                <a:solidFill>
                  <a:srgbClr val="FF0000"/>
                </a:solidFill>
                <a:cs typeface="+mn-ea"/>
                <a:sym typeface="+mn-lt"/>
              </a:rPr>
              <a:t>随年龄</a:t>
            </a:r>
            <a:r>
              <a:rPr lang="zh-CN" altLang="en-US" sz="1800" b="0" dirty="0">
                <a:solidFill>
                  <a:schemeClr val="tx1"/>
                </a:solidFill>
                <a:cs typeface="+mn-ea"/>
                <a:sym typeface="+mn-lt"/>
              </a:rPr>
              <a:t>变化</a:t>
            </a:r>
            <a:r>
              <a:rPr lang="zh-CN" altLang="en-US" sz="1800" b="0" dirty="0">
                <a:solidFill>
                  <a:prstClr val="black"/>
                </a:solidFill>
                <a:cs typeface="+mn-ea"/>
                <a:sym typeface="+mn-lt"/>
              </a:rPr>
              <a:t>的阳性率改变。</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6" name="组合 95"/>
          <p:cNvGrpSpPr/>
          <p:nvPr/>
        </p:nvGrpSpPr>
        <p:grpSpPr>
          <a:xfrm>
            <a:off x="258445" y="1105535"/>
            <a:ext cx="4406900" cy="5395595"/>
            <a:chOff x="1058" y="1711"/>
            <a:chExt cx="6940" cy="8497"/>
          </a:xfrm>
        </p:grpSpPr>
        <p:grpSp>
          <p:nvGrpSpPr>
            <p:cNvPr id="33" name="组合 32"/>
            <p:cNvGrpSpPr/>
            <p:nvPr/>
          </p:nvGrpSpPr>
          <p:grpSpPr>
            <a:xfrm>
              <a:off x="1121" y="1711"/>
              <a:ext cx="6069" cy="1212"/>
              <a:chOff x="371" y="2117"/>
              <a:chExt cx="7534" cy="1885"/>
            </a:xfrm>
          </p:grpSpPr>
          <p:grpSp>
            <p:nvGrpSpPr>
              <p:cNvPr id="26" name="组合 25"/>
              <p:cNvGrpSpPr/>
              <p:nvPr/>
            </p:nvGrpSpPr>
            <p:grpSpPr>
              <a:xfrm>
                <a:off x="371" y="2588"/>
                <a:ext cx="5644" cy="943"/>
                <a:chOff x="1327" y="1794"/>
                <a:chExt cx="5644" cy="943"/>
              </a:xfrm>
            </p:grpSpPr>
            <p:sp>
              <p:nvSpPr>
                <p:cNvPr id="10" name="任意多边形 9"/>
                <p:cNvSpPr/>
                <p:nvPr/>
              </p:nvSpPr>
              <p:spPr>
                <a:xfrm>
                  <a:off x="1327" y="1794"/>
                  <a:ext cx="2671" cy="943"/>
                </a:xfrm>
                <a:custGeom>
                  <a:avLst/>
                  <a:gdLst>
                    <a:gd name="connsiteX0" fmla="*/ 0 w 2948781"/>
                    <a:gd name="connsiteY0" fmla="*/ 0 h 560268"/>
                    <a:gd name="connsiteX1" fmla="*/ 2948781 w 2948781"/>
                    <a:gd name="connsiteY1" fmla="*/ 0 h 560268"/>
                    <a:gd name="connsiteX2" fmla="*/ 2948781 w 2948781"/>
                    <a:gd name="connsiteY2" fmla="*/ 560268 h 560268"/>
                    <a:gd name="connsiteX3" fmla="*/ 0 w 2948781"/>
                    <a:gd name="connsiteY3" fmla="*/ 560268 h 560268"/>
                    <a:gd name="connsiteX4" fmla="*/ 0 w 2948781"/>
                    <a:gd name="connsiteY4" fmla="*/ 0 h 560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8781" h="560268">
                      <a:moveTo>
                        <a:pt x="0" y="0"/>
                      </a:moveTo>
                      <a:lnTo>
                        <a:pt x="2948781" y="0"/>
                      </a:lnTo>
                      <a:lnTo>
                        <a:pt x="2948781" y="560268"/>
                      </a:lnTo>
                      <a:lnTo>
                        <a:pt x="0" y="560268"/>
                      </a:lnTo>
                      <a:lnTo>
                        <a:pt x="0" y="0"/>
                      </a:lnTo>
                      <a:close/>
                    </a:path>
                  </a:pathLst>
                </a:custGeom>
                <a:solidFill>
                  <a:srgbClr val="EB641B"/>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6509" tIns="16510" rIns="16510" bIns="16509" numCol="1" spcCol="1270" anchor="ctr" anchorCtr="0">
                  <a:noAutofit/>
                </a:bodyPr>
                <a:lstStyle/>
                <a:p>
                  <a:pPr lvl="0" algn="ctr" defTabSz="1155700">
                    <a:lnSpc>
                      <a:spcPct val="90000"/>
                    </a:lnSpc>
                    <a:spcBef>
                      <a:spcPct val="0"/>
                    </a:spcBef>
                    <a:spcAft>
                      <a:spcPct val="35000"/>
                    </a:spcAft>
                    <a:buNone/>
                  </a:pPr>
                  <a:r>
                    <a:rPr lang="zh-CN" altLang="en-US" sz="1400" kern="1200" dirty="0"/>
                    <a:t>临床医生</a:t>
                  </a:r>
                </a:p>
              </p:txBody>
            </p:sp>
            <p:cxnSp>
              <p:nvCxnSpPr>
                <p:cNvPr id="7" name="直接箭头连接符 6"/>
                <p:cNvCxnSpPr/>
                <p:nvPr/>
              </p:nvCxnSpPr>
              <p:spPr>
                <a:xfrm>
                  <a:off x="3996" y="2265"/>
                  <a:ext cx="794" cy="0"/>
                </a:xfrm>
                <a:prstGeom prst="straightConnector1">
                  <a:avLst/>
                </a:prstGeom>
                <a:ln>
                  <a:tailEnd type="arrow" w="med" len="med"/>
                </a:ln>
              </p:spPr>
              <p:style>
                <a:lnRef idx="1">
                  <a:schemeClr val="accent3"/>
                </a:lnRef>
                <a:fillRef idx="0">
                  <a:schemeClr val="accent3"/>
                </a:fillRef>
                <a:effectRef idx="0">
                  <a:schemeClr val="accent3"/>
                </a:effectRef>
                <a:fontRef idx="minor">
                  <a:schemeClr val="tx1"/>
                </a:fontRef>
              </p:style>
            </p:cxnSp>
            <p:sp>
              <p:nvSpPr>
                <p:cNvPr id="13" name="任意多边形 12"/>
                <p:cNvSpPr/>
                <p:nvPr/>
              </p:nvSpPr>
              <p:spPr>
                <a:xfrm>
                  <a:off x="4790" y="1803"/>
                  <a:ext cx="2181" cy="697"/>
                </a:xfrm>
                <a:custGeom>
                  <a:avLst/>
                  <a:gdLst>
                    <a:gd name="connsiteX0" fmla="*/ 0 w 2948781"/>
                    <a:gd name="connsiteY0" fmla="*/ 0 h 560268"/>
                    <a:gd name="connsiteX1" fmla="*/ 2948781 w 2948781"/>
                    <a:gd name="connsiteY1" fmla="*/ 0 h 560268"/>
                    <a:gd name="connsiteX2" fmla="*/ 2948781 w 2948781"/>
                    <a:gd name="connsiteY2" fmla="*/ 560268 h 560268"/>
                    <a:gd name="connsiteX3" fmla="*/ 0 w 2948781"/>
                    <a:gd name="connsiteY3" fmla="*/ 560268 h 560268"/>
                    <a:gd name="connsiteX4" fmla="*/ 0 w 2948781"/>
                    <a:gd name="connsiteY4" fmla="*/ 0 h 560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8781" h="560268">
                      <a:moveTo>
                        <a:pt x="0" y="0"/>
                      </a:moveTo>
                      <a:lnTo>
                        <a:pt x="2948781" y="0"/>
                      </a:lnTo>
                      <a:lnTo>
                        <a:pt x="2948781" y="560268"/>
                      </a:lnTo>
                      <a:lnTo>
                        <a:pt x="0" y="560268"/>
                      </a:lnTo>
                      <a:lnTo>
                        <a:pt x="0" y="0"/>
                      </a:lnTo>
                      <a:close/>
                    </a:path>
                  </a:pathLst>
                </a:custGeom>
                <a:solidFill>
                  <a:srgbClr val="EB641B"/>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6509" tIns="16510" rIns="16510" bIns="16509" numCol="1" spcCol="1270" anchor="ctr" anchorCtr="0">
                  <a:noAutofit/>
                </a:bodyPr>
                <a:lstStyle/>
                <a:p>
                  <a:pPr lvl="0" algn="ctr" defTabSz="1155700">
                    <a:lnSpc>
                      <a:spcPct val="90000"/>
                    </a:lnSpc>
                    <a:spcBef>
                      <a:spcPct val="0"/>
                    </a:spcBef>
                    <a:spcAft>
                      <a:spcPct val="35000"/>
                    </a:spcAft>
                    <a:buNone/>
                  </a:pPr>
                  <a:r>
                    <a:rPr lang="zh-CN" altLang="en-US" sz="1200" kern="1200" dirty="0"/>
                    <a:t>询问病史</a:t>
                  </a:r>
                </a:p>
              </p:txBody>
            </p:sp>
          </p:grpSp>
          <p:sp>
            <p:nvSpPr>
              <p:cNvPr id="27" name="左大括号 26"/>
              <p:cNvSpPr/>
              <p:nvPr/>
            </p:nvSpPr>
            <p:spPr>
              <a:xfrm>
                <a:off x="6015" y="2356"/>
                <a:ext cx="340" cy="1646"/>
              </a:xfrm>
              <a:prstGeom prst="leftBrace">
                <a:avLst/>
              </a:prstGeom>
            </p:spPr>
            <p:style>
              <a:lnRef idx="1">
                <a:schemeClr val="accent3"/>
              </a:lnRef>
              <a:fillRef idx="0">
                <a:schemeClr val="accent3"/>
              </a:fillRef>
              <a:effectRef idx="0">
                <a:schemeClr val="accent3"/>
              </a:effectRef>
              <a:fontRef idx="minor">
                <a:schemeClr val="tx1"/>
              </a:fontRef>
            </p:style>
            <p:txBody>
              <a:bodyPr rtlCol="0" anchor="ctr"/>
              <a:lstStyle/>
              <a:p>
                <a:pPr algn="ctr"/>
                <a:endParaRPr lang="zh-CN" altLang="en-US"/>
              </a:p>
            </p:txBody>
          </p:sp>
          <p:sp>
            <p:nvSpPr>
              <p:cNvPr id="29" name="任意多边形 28"/>
              <p:cNvSpPr/>
              <p:nvPr/>
            </p:nvSpPr>
            <p:spPr>
              <a:xfrm>
                <a:off x="6496" y="3530"/>
                <a:ext cx="1409" cy="471"/>
              </a:xfrm>
              <a:custGeom>
                <a:avLst/>
                <a:gdLst>
                  <a:gd name="connsiteX0" fmla="*/ 0 w 2948781"/>
                  <a:gd name="connsiteY0" fmla="*/ 0 h 560268"/>
                  <a:gd name="connsiteX1" fmla="*/ 2948781 w 2948781"/>
                  <a:gd name="connsiteY1" fmla="*/ 0 h 560268"/>
                  <a:gd name="connsiteX2" fmla="*/ 2948781 w 2948781"/>
                  <a:gd name="connsiteY2" fmla="*/ 560268 h 560268"/>
                  <a:gd name="connsiteX3" fmla="*/ 0 w 2948781"/>
                  <a:gd name="connsiteY3" fmla="*/ 560268 h 560268"/>
                  <a:gd name="connsiteX4" fmla="*/ 0 w 2948781"/>
                  <a:gd name="connsiteY4" fmla="*/ 0 h 560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8781" h="560268">
                    <a:moveTo>
                      <a:pt x="0" y="0"/>
                    </a:moveTo>
                    <a:lnTo>
                      <a:pt x="2948781" y="0"/>
                    </a:lnTo>
                    <a:lnTo>
                      <a:pt x="2948781" y="560268"/>
                    </a:lnTo>
                    <a:lnTo>
                      <a:pt x="0" y="560268"/>
                    </a:lnTo>
                    <a:lnTo>
                      <a:pt x="0" y="0"/>
                    </a:lnTo>
                    <a:close/>
                  </a:path>
                </a:pathLst>
              </a:custGeom>
              <a:solidFill>
                <a:srgbClr val="EB641B"/>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6509" tIns="16510" rIns="16510" bIns="16509" numCol="1" spcCol="1270" anchor="ctr" anchorCtr="0">
                <a:noAutofit/>
              </a:bodyPr>
              <a:lstStyle/>
              <a:p>
                <a:pPr lvl="0" algn="ctr" defTabSz="1155700">
                  <a:lnSpc>
                    <a:spcPct val="90000"/>
                  </a:lnSpc>
                  <a:spcBef>
                    <a:spcPct val="0"/>
                  </a:spcBef>
                  <a:spcAft>
                    <a:spcPct val="35000"/>
                  </a:spcAft>
                  <a:buNone/>
                </a:pPr>
                <a:r>
                  <a:rPr lang="zh-CN" altLang="en-US" sz="1000" kern="1200" dirty="0"/>
                  <a:t>疾病史</a:t>
                </a:r>
              </a:p>
            </p:txBody>
          </p:sp>
          <p:sp>
            <p:nvSpPr>
              <p:cNvPr id="30" name="任意多边形 29"/>
              <p:cNvSpPr/>
              <p:nvPr/>
            </p:nvSpPr>
            <p:spPr>
              <a:xfrm>
                <a:off x="6496" y="2117"/>
                <a:ext cx="1409" cy="471"/>
              </a:xfrm>
              <a:custGeom>
                <a:avLst/>
                <a:gdLst>
                  <a:gd name="connsiteX0" fmla="*/ 0 w 2948781"/>
                  <a:gd name="connsiteY0" fmla="*/ 0 h 560268"/>
                  <a:gd name="connsiteX1" fmla="*/ 2948781 w 2948781"/>
                  <a:gd name="connsiteY1" fmla="*/ 0 h 560268"/>
                  <a:gd name="connsiteX2" fmla="*/ 2948781 w 2948781"/>
                  <a:gd name="connsiteY2" fmla="*/ 560268 h 560268"/>
                  <a:gd name="connsiteX3" fmla="*/ 0 w 2948781"/>
                  <a:gd name="connsiteY3" fmla="*/ 560268 h 560268"/>
                  <a:gd name="connsiteX4" fmla="*/ 0 w 2948781"/>
                  <a:gd name="connsiteY4" fmla="*/ 0 h 560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8781" h="560268">
                    <a:moveTo>
                      <a:pt x="0" y="0"/>
                    </a:moveTo>
                    <a:lnTo>
                      <a:pt x="2948781" y="0"/>
                    </a:lnTo>
                    <a:lnTo>
                      <a:pt x="2948781" y="560268"/>
                    </a:lnTo>
                    <a:lnTo>
                      <a:pt x="0" y="560268"/>
                    </a:lnTo>
                    <a:lnTo>
                      <a:pt x="0" y="0"/>
                    </a:lnTo>
                    <a:close/>
                  </a:path>
                </a:pathLst>
              </a:custGeom>
              <a:solidFill>
                <a:srgbClr val="EB641B"/>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6509" tIns="16510" rIns="16510" bIns="16509" numCol="1" spcCol="1270" anchor="ctr" anchorCtr="0">
                <a:noAutofit/>
              </a:bodyPr>
              <a:lstStyle/>
              <a:p>
                <a:pPr lvl="0" algn="ctr" defTabSz="1155700">
                  <a:lnSpc>
                    <a:spcPct val="90000"/>
                  </a:lnSpc>
                  <a:spcBef>
                    <a:spcPct val="0"/>
                  </a:spcBef>
                  <a:spcAft>
                    <a:spcPct val="35000"/>
                  </a:spcAft>
                  <a:buNone/>
                </a:pPr>
                <a:r>
                  <a:rPr lang="zh-CN" altLang="en-US" sz="1000" kern="1200" dirty="0"/>
                  <a:t>临床症状</a:t>
                </a:r>
              </a:p>
            </p:txBody>
          </p:sp>
          <p:sp>
            <p:nvSpPr>
              <p:cNvPr id="31" name="任意多边形 30"/>
              <p:cNvSpPr/>
              <p:nvPr/>
            </p:nvSpPr>
            <p:spPr>
              <a:xfrm>
                <a:off x="6495" y="2588"/>
                <a:ext cx="1409" cy="471"/>
              </a:xfrm>
              <a:custGeom>
                <a:avLst/>
                <a:gdLst>
                  <a:gd name="connsiteX0" fmla="*/ 0 w 2948781"/>
                  <a:gd name="connsiteY0" fmla="*/ 0 h 560268"/>
                  <a:gd name="connsiteX1" fmla="*/ 2948781 w 2948781"/>
                  <a:gd name="connsiteY1" fmla="*/ 0 h 560268"/>
                  <a:gd name="connsiteX2" fmla="*/ 2948781 w 2948781"/>
                  <a:gd name="connsiteY2" fmla="*/ 560268 h 560268"/>
                  <a:gd name="connsiteX3" fmla="*/ 0 w 2948781"/>
                  <a:gd name="connsiteY3" fmla="*/ 560268 h 560268"/>
                  <a:gd name="connsiteX4" fmla="*/ 0 w 2948781"/>
                  <a:gd name="connsiteY4" fmla="*/ 0 h 560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8781" h="560268">
                    <a:moveTo>
                      <a:pt x="0" y="0"/>
                    </a:moveTo>
                    <a:lnTo>
                      <a:pt x="2948781" y="0"/>
                    </a:lnTo>
                    <a:lnTo>
                      <a:pt x="2948781" y="560268"/>
                    </a:lnTo>
                    <a:lnTo>
                      <a:pt x="0" y="560268"/>
                    </a:lnTo>
                    <a:lnTo>
                      <a:pt x="0" y="0"/>
                    </a:lnTo>
                    <a:close/>
                  </a:path>
                </a:pathLst>
              </a:custGeom>
              <a:solidFill>
                <a:srgbClr val="EB641B"/>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6509" tIns="16510" rIns="16510" bIns="16509" numCol="1" spcCol="1270" anchor="ctr" anchorCtr="0">
                <a:noAutofit/>
              </a:bodyPr>
              <a:lstStyle/>
              <a:p>
                <a:pPr lvl="0" algn="ctr" defTabSz="1155700">
                  <a:lnSpc>
                    <a:spcPct val="90000"/>
                  </a:lnSpc>
                  <a:spcBef>
                    <a:spcPct val="0"/>
                  </a:spcBef>
                  <a:spcAft>
                    <a:spcPct val="35000"/>
                  </a:spcAft>
                  <a:buNone/>
                </a:pPr>
                <a:r>
                  <a:rPr lang="zh-CN" altLang="en-US" sz="1000" kern="1200" dirty="0"/>
                  <a:t>家族史</a:t>
                </a:r>
              </a:p>
            </p:txBody>
          </p:sp>
          <p:sp>
            <p:nvSpPr>
              <p:cNvPr id="32" name="任意多边形 31"/>
              <p:cNvSpPr/>
              <p:nvPr/>
            </p:nvSpPr>
            <p:spPr>
              <a:xfrm>
                <a:off x="6495" y="3059"/>
                <a:ext cx="1409" cy="471"/>
              </a:xfrm>
              <a:custGeom>
                <a:avLst/>
                <a:gdLst>
                  <a:gd name="connsiteX0" fmla="*/ 0 w 2948781"/>
                  <a:gd name="connsiteY0" fmla="*/ 0 h 560268"/>
                  <a:gd name="connsiteX1" fmla="*/ 2948781 w 2948781"/>
                  <a:gd name="connsiteY1" fmla="*/ 0 h 560268"/>
                  <a:gd name="connsiteX2" fmla="*/ 2948781 w 2948781"/>
                  <a:gd name="connsiteY2" fmla="*/ 560268 h 560268"/>
                  <a:gd name="connsiteX3" fmla="*/ 0 w 2948781"/>
                  <a:gd name="connsiteY3" fmla="*/ 560268 h 560268"/>
                  <a:gd name="connsiteX4" fmla="*/ 0 w 2948781"/>
                  <a:gd name="connsiteY4" fmla="*/ 0 h 560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8781" h="560268">
                    <a:moveTo>
                      <a:pt x="0" y="0"/>
                    </a:moveTo>
                    <a:lnTo>
                      <a:pt x="2948781" y="0"/>
                    </a:lnTo>
                    <a:lnTo>
                      <a:pt x="2948781" y="560268"/>
                    </a:lnTo>
                    <a:lnTo>
                      <a:pt x="0" y="560268"/>
                    </a:lnTo>
                    <a:lnTo>
                      <a:pt x="0" y="0"/>
                    </a:lnTo>
                    <a:close/>
                  </a:path>
                </a:pathLst>
              </a:custGeom>
              <a:solidFill>
                <a:srgbClr val="EB641B"/>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6509" tIns="16510" rIns="16510" bIns="16509" numCol="1" spcCol="1270" anchor="ctr" anchorCtr="0">
                <a:noAutofit/>
              </a:bodyPr>
              <a:lstStyle/>
              <a:p>
                <a:pPr lvl="0" algn="ctr" defTabSz="1155700">
                  <a:lnSpc>
                    <a:spcPct val="90000"/>
                  </a:lnSpc>
                  <a:spcBef>
                    <a:spcPct val="0"/>
                  </a:spcBef>
                  <a:spcAft>
                    <a:spcPct val="35000"/>
                  </a:spcAft>
                  <a:buNone/>
                </a:pPr>
                <a:r>
                  <a:rPr lang="zh-CN" altLang="en-US" sz="1000" kern="1200" dirty="0"/>
                  <a:t>药物史</a:t>
                </a:r>
              </a:p>
            </p:txBody>
          </p:sp>
        </p:grpSp>
        <p:grpSp>
          <p:nvGrpSpPr>
            <p:cNvPr id="95" name="组合 94"/>
            <p:cNvGrpSpPr/>
            <p:nvPr/>
          </p:nvGrpSpPr>
          <p:grpSpPr>
            <a:xfrm>
              <a:off x="1058" y="3069"/>
              <a:ext cx="6273" cy="7081"/>
              <a:chOff x="1058" y="3069"/>
              <a:chExt cx="6273" cy="7081"/>
            </a:xfrm>
          </p:grpSpPr>
          <p:grpSp>
            <p:nvGrpSpPr>
              <p:cNvPr id="42" name="组合 41"/>
              <p:cNvGrpSpPr/>
              <p:nvPr/>
            </p:nvGrpSpPr>
            <p:grpSpPr>
              <a:xfrm>
                <a:off x="1121" y="3069"/>
                <a:ext cx="6211" cy="1400"/>
                <a:chOff x="1327" y="2998"/>
                <a:chExt cx="7429" cy="2120"/>
              </a:xfrm>
            </p:grpSpPr>
            <p:sp>
              <p:nvSpPr>
                <p:cNvPr id="3" name="任意多边形 2"/>
                <p:cNvSpPr/>
                <p:nvPr/>
              </p:nvSpPr>
              <p:spPr>
                <a:xfrm>
                  <a:off x="1327" y="3571"/>
                  <a:ext cx="2669" cy="942"/>
                </a:xfrm>
                <a:custGeom>
                  <a:avLst/>
                  <a:gdLst>
                    <a:gd name="connsiteX0" fmla="*/ 0 w 2948781"/>
                    <a:gd name="connsiteY0" fmla="*/ 0 h 560268"/>
                    <a:gd name="connsiteX1" fmla="*/ 2948781 w 2948781"/>
                    <a:gd name="connsiteY1" fmla="*/ 0 h 560268"/>
                    <a:gd name="connsiteX2" fmla="*/ 2948781 w 2948781"/>
                    <a:gd name="connsiteY2" fmla="*/ 560268 h 560268"/>
                    <a:gd name="connsiteX3" fmla="*/ 0 w 2948781"/>
                    <a:gd name="connsiteY3" fmla="*/ 560268 h 560268"/>
                    <a:gd name="connsiteX4" fmla="*/ 0 w 2948781"/>
                    <a:gd name="connsiteY4" fmla="*/ 0 h 560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8781" h="560268">
                      <a:moveTo>
                        <a:pt x="0" y="0"/>
                      </a:moveTo>
                      <a:lnTo>
                        <a:pt x="2948781" y="0"/>
                      </a:lnTo>
                      <a:lnTo>
                        <a:pt x="2948781" y="560268"/>
                      </a:lnTo>
                      <a:lnTo>
                        <a:pt x="0" y="560268"/>
                      </a:lnTo>
                      <a:lnTo>
                        <a:pt x="0" y="0"/>
                      </a:lnTo>
                      <a:close/>
                    </a:path>
                  </a:pathLst>
                </a:custGeom>
                <a:solidFill>
                  <a:srgbClr val="EB641B"/>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6509" tIns="16510" rIns="16510" bIns="16509" numCol="1" spcCol="1270" anchor="ctr" anchorCtr="0">
                  <a:noAutofit/>
                </a:bodyPr>
                <a:lstStyle/>
                <a:p>
                  <a:pPr lvl="0" algn="ctr" defTabSz="1155700">
                    <a:lnSpc>
                      <a:spcPct val="90000"/>
                    </a:lnSpc>
                    <a:spcBef>
                      <a:spcPct val="0"/>
                    </a:spcBef>
                    <a:spcAft>
                      <a:spcPct val="35000"/>
                    </a:spcAft>
                    <a:buNone/>
                  </a:pPr>
                  <a:r>
                    <a:rPr lang="zh-CN" altLang="en-US" sz="1400" kern="1200" dirty="0"/>
                    <a:t>护理人员</a:t>
                  </a:r>
                </a:p>
              </p:txBody>
            </p:sp>
            <p:sp>
              <p:nvSpPr>
                <p:cNvPr id="14" name="任意多边形 13"/>
                <p:cNvSpPr/>
                <p:nvPr/>
              </p:nvSpPr>
              <p:spPr>
                <a:xfrm>
                  <a:off x="4562" y="3219"/>
                  <a:ext cx="2180" cy="471"/>
                </a:xfrm>
                <a:custGeom>
                  <a:avLst/>
                  <a:gdLst>
                    <a:gd name="connsiteX0" fmla="*/ 0 w 2948781"/>
                    <a:gd name="connsiteY0" fmla="*/ 0 h 560268"/>
                    <a:gd name="connsiteX1" fmla="*/ 2948781 w 2948781"/>
                    <a:gd name="connsiteY1" fmla="*/ 0 h 560268"/>
                    <a:gd name="connsiteX2" fmla="*/ 2948781 w 2948781"/>
                    <a:gd name="connsiteY2" fmla="*/ 560268 h 560268"/>
                    <a:gd name="connsiteX3" fmla="*/ 0 w 2948781"/>
                    <a:gd name="connsiteY3" fmla="*/ 560268 h 560268"/>
                    <a:gd name="connsiteX4" fmla="*/ 0 w 2948781"/>
                    <a:gd name="connsiteY4" fmla="*/ 0 h 560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8781" h="560268">
                      <a:moveTo>
                        <a:pt x="0" y="0"/>
                      </a:moveTo>
                      <a:lnTo>
                        <a:pt x="2948781" y="0"/>
                      </a:lnTo>
                      <a:lnTo>
                        <a:pt x="2948781" y="560268"/>
                      </a:lnTo>
                      <a:lnTo>
                        <a:pt x="0" y="560268"/>
                      </a:lnTo>
                      <a:lnTo>
                        <a:pt x="0" y="0"/>
                      </a:lnTo>
                      <a:close/>
                    </a:path>
                  </a:pathLst>
                </a:custGeom>
                <a:solidFill>
                  <a:srgbClr val="EB641B"/>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6509" tIns="16510" rIns="16510" bIns="16509" numCol="1" spcCol="1270" anchor="ctr" anchorCtr="0">
                  <a:noAutofit/>
                </a:bodyPr>
                <a:lstStyle/>
                <a:p>
                  <a:pPr lvl="0" algn="ctr" defTabSz="1155700">
                    <a:lnSpc>
                      <a:spcPct val="90000"/>
                    </a:lnSpc>
                    <a:spcBef>
                      <a:spcPct val="0"/>
                    </a:spcBef>
                    <a:spcAft>
                      <a:spcPct val="35000"/>
                    </a:spcAft>
                    <a:buNone/>
                  </a:pPr>
                  <a:r>
                    <a:rPr lang="zh-CN" altLang="en-US" sz="1200" kern="1200" dirty="0"/>
                    <a:t>患者管理</a:t>
                  </a:r>
                </a:p>
              </p:txBody>
            </p:sp>
            <p:sp>
              <p:nvSpPr>
                <p:cNvPr id="18" name="任意多边形 17"/>
                <p:cNvSpPr/>
                <p:nvPr/>
              </p:nvSpPr>
              <p:spPr>
                <a:xfrm>
                  <a:off x="4563" y="4394"/>
                  <a:ext cx="2181" cy="471"/>
                </a:xfrm>
                <a:custGeom>
                  <a:avLst/>
                  <a:gdLst>
                    <a:gd name="connsiteX0" fmla="*/ 0 w 2948781"/>
                    <a:gd name="connsiteY0" fmla="*/ 0 h 560268"/>
                    <a:gd name="connsiteX1" fmla="*/ 2948781 w 2948781"/>
                    <a:gd name="connsiteY1" fmla="*/ 0 h 560268"/>
                    <a:gd name="connsiteX2" fmla="*/ 2948781 w 2948781"/>
                    <a:gd name="connsiteY2" fmla="*/ 560268 h 560268"/>
                    <a:gd name="connsiteX3" fmla="*/ 0 w 2948781"/>
                    <a:gd name="connsiteY3" fmla="*/ 560268 h 560268"/>
                    <a:gd name="connsiteX4" fmla="*/ 0 w 2948781"/>
                    <a:gd name="connsiteY4" fmla="*/ 0 h 560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8781" h="560268">
                      <a:moveTo>
                        <a:pt x="0" y="0"/>
                      </a:moveTo>
                      <a:lnTo>
                        <a:pt x="2948781" y="0"/>
                      </a:lnTo>
                      <a:lnTo>
                        <a:pt x="2948781" y="560268"/>
                      </a:lnTo>
                      <a:lnTo>
                        <a:pt x="0" y="560268"/>
                      </a:lnTo>
                      <a:lnTo>
                        <a:pt x="0" y="0"/>
                      </a:lnTo>
                      <a:close/>
                    </a:path>
                  </a:pathLst>
                </a:custGeom>
                <a:solidFill>
                  <a:srgbClr val="EB641B"/>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6509" tIns="16510" rIns="16510" bIns="16509" numCol="1" spcCol="1270" anchor="ctr" anchorCtr="0">
                  <a:noAutofit/>
                </a:bodyPr>
                <a:lstStyle/>
                <a:p>
                  <a:pPr lvl="0" algn="ctr" defTabSz="1155700">
                    <a:lnSpc>
                      <a:spcPct val="90000"/>
                    </a:lnSpc>
                    <a:spcBef>
                      <a:spcPct val="0"/>
                    </a:spcBef>
                    <a:spcAft>
                      <a:spcPct val="35000"/>
                    </a:spcAft>
                    <a:buNone/>
                  </a:pPr>
                  <a:r>
                    <a:rPr lang="zh-CN" altLang="en-US" sz="1200" kern="1200" dirty="0"/>
                    <a:t>体内试验</a:t>
                  </a:r>
                </a:p>
              </p:txBody>
            </p:sp>
            <p:sp>
              <p:nvSpPr>
                <p:cNvPr id="34" name="左大括号 33"/>
                <p:cNvSpPr/>
                <p:nvPr/>
              </p:nvSpPr>
              <p:spPr>
                <a:xfrm>
                  <a:off x="4223" y="3219"/>
                  <a:ext cx="340" cy="1646"/>
                </a:xfrm>
                <a:prstGeom prst="leftBrace">
                  <a:avLst/>
                </a:prstGeom>
              </p:spPr>
              <p:style>
                <a:lnRef idx="1">
                  <a:schemeClr val="accent3"/>
                </a:lnRef>
                <a:fillRef idx="0">
                  <a:schemeClr val="accent3"/>
                </a:fillRef>
                <a:effectRef idx="0">
                  <a:schemeClr val="accent3"/>
                </a:effectRef>
                <a:fontRef idx="minor">
                  <a:schemeClr val="tx1"/>
                </a:fontRef>
              </p:style>
              <p:txBody>
                <a:bodyPr rtlCol="0" anchor="ctr"/>
                <a:lstStyle/>
                <a:p>
                  <a:pPr algn="ctr"/>
                  <a:endParaRPr lang="zh-CN" altLang="en-US"/>
                </a:p>
              </p:txBody>
            </p:sp>
            <p:sp>
              <p:nvSpPr>
                <p:cNvPr id="35" name="左大括号 34"/>
                <p:cNvSpPr/>
                <p:nvPr/>
              </p:nvSpPr>
              <p:spPr>
                <a:xfrm>
                  <a:off x="6744" y="2998"/>
                  <a:ext cx="340" cy="976"/>
                </a:xfrm>
                <a:prstGeom prst="leftBrace">
                  <a:avLst/>
                </a:prstGeom>
              </p:spPr>
              <p:style>
                <a:lnRef idx="1">
                  <a:schemeClr val="accent3"/>
                </a:lnRef>
                <a:fillRef idx="0">
                  <a:schemeClr val="accent3"/>
                </a:fillRef>
                <a:effectRef idx="0">
                  <a:schemeClr val="accent3"/>
                </a:effectRef>
                <a:fontRef idx="minor">
                  <a:schemeClr val="tx1"/>
                </a:fontRef>
              </p:style>
              <p:txBody>
                <a:bodyPr rtlCol="0" anchor="ctr"/>
                <a:lstStyle/>
                <a:p>
                  <a:pPr algn="ctr"/>
                  <a:endParaRPr lang="zh-CN" altLang="en-US"/>
                </a:p>
              </p:txBody>
            </p:sp>
            <p:sp>
              <p:nvSpPr>
                <p:cNvPr id="36" name="左大括号 35"/>
                <p:cNvSpPr/>
                <p:nvPr/>
              </p:nvSpPr>
              <p:spPr>
                <a:xfrm>
                  <a:off x="6744" y="4142"/>
                  <a:ext cx="340" cy="976"/>
                </a:xfrm>
                <a:prstGeom prst="leftBrace">
                  <a:avLst/>
                </a:prstGeom>
              </p:spPr>
              <p:style>
                <a:lnRef idx="1">
                  <a:schemeClr val="accent3"/>
                </a:lnRef>
                <a:fillRef idx="0">
                  <a:schemeClr val="accent3"/>
                </a:fillRef>
                <a:effectRef idx="0">
                  <a:schemeClr val="accent3"/>
                </a:effectRef>
                <a:fontRef idx="minor">
                  <a:schemeClr val="tx1"/>
                </a:fontRef>
              </p:style>
              <p:txBody>
                <a:bodyPr rtlCol="0" anchor="ctr"/>
                <a:lstStyle/>
                <a:p>
                  <a:pPr algn="ctr"/>
                  <a:endParaRPr lang="zh-CN" altLang="en-US"/>
                </a:p>
              </p:txBody>
            </p:sp>
            <p:sp>
              <p:nvSpPr>
                <p:cNvPr id="38" name="任意多边形 37"/>
                <p:cNvSpPr/>
                <p:nvPr/>
              </p:nvSpPr>
              <p:spPr>
                <a:xfrm>
                  <a:off x="7084" y="2998"/>
                  <a:ext cx="1672" cy="471"/>
                </a:xfrm>
                <a:custGeom>
                  <a:avLst/>
                  <a:gdLst>
                    <a:gd name="connsiteX0" fmla="*/ 0 w 2948781"/>
                    <a:gd name="connsiteY0" fmla="*/ 0 h 560268"/>
                    <a:gd name="connsiteX1" fmla="*/ 2948781 w 2948781"/>
                    <a:gd name="connsiteY1" fmla="*/ 0 h 560268"/>
                    <a:gd name="connsiteX2" fmla="*/ 2948781 w 2948781"/>
                    <a:gd name="connsiteY2" fmla="*/ 560268 h 560268"/>
                    <a:gd name="connsiteX3" fmla="*/ 0 w 2948781"/>
                    <a:gd name="connsiteY3" fmla="*/ 560268 h 560268"/>
                    <a:gd name="connsiteX4" fmla="*/ 0 w 2948781"/>
                    <a:gd name="connsiteY4" fmla="*/ 0 h 560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8781" h="560268">
                      <a:moveTo>
                        <a:pt x="0" y="0"/>
                      </a:moveTo>
                      <a:lnTo>
                        <a:pt x="2948781" y="0"/>
                      </a:lnTo>
                      <a:lnTo>
                        <a:pt x="2948781" y="560268"/>
                      </a:lnTo>
                      <a:lnTo>
                        <a:pt x="0" y="560268"/>
                      </a:lnTo>
                      <a:lnTo>
                        <a:pt x="0" y="0"/>
                      </a:lnTo>
                      <a:close/>
                    </a:path>
                  </a:pathLst>
                </a:custGeom>
                <a:solidFill>
                  <a:srgbClr val="EB641B"/>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6509" tIns="16510" rIns="16510" bIns="16509" numCol="1" spcCol="1270" anchor="ctr" anchorCtr="0">
                  <a:noAutofit/>
                </a:bodyPr>
                <a:lstStyle/>
                <a:p>
                  <a:pPr lvl="0" algn="ctr" defTabSz="1155700">
                    <a:lnSpc>
                      <a:spcPct val="90000"/>
                    </a:lnSpc>
                    <a:spcBef>
                      <a:spcPct val="0"/>
                    </a:spcBef>
                    <a:spcAft>
                      <a:spcPct val="35000"/>
                    </a:spcAft>
                    <a:buNone/>
                  </a:pPr>
                  <a:r>
                    <a:rPr lang="en-US" altLang="zh-CN" sz="1000" kern="1200" dirty="0"/>
                    <a:t>ACT</a:t>
                  </a:r>
                </a:p>
              </p:txBody>
            </p:sp>
            <p:sp>
              <p:nvSpPr>
                <p:cNvPr id="39" name="任意多边形 38"/>
                <p:cNvSpPr/>
                <p:nvPr/>
              </p:nvSpPr>
              <p:spPr>
                <a:xfrm>
                  <a:off x="7084" y="3469"/>
                  <a:ext cx="1672" cy="471"/>
                </a:xfrm>
                <a:custGeom>
                  <a:avLst/>
                  <a:gdLst>
                    <a:gd name="connsiteX0" fmla="*/ 0 w 2948781"/>
                    <a:gd name="connsiteY0" fmla="*/ 0 h 560268"/>
                    <a:gd name="connsiteX1" fmla="*/ 2948781 w 2948781"/>
                    <a:gd name="connsiteY1" fmla="*/ 0 h 560268"/>
                    <a:gd name="connsiteX2" fmla="*/ 2948781 w 2948781"/>
                    <a:gd name="connsiteY2" fmla="*/ 560268 h 560268"/>
                    <a:gd name="connsiteX3" fmla="*/ 0 w 2948781"/>
                    <a:gd name="connsiteY3" fmla="*/ 560268 h 560268"/>
                    <a:gd name="connsiteX4" fmla="*/ 0 w 2948781"/>
                    <a:gd name="connsiteY4" fmla="*/ 0 h 560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8781" h="560268">
                      <a:moveTo>
                        <a:pt x="0" y="0"/>
                      </a:moveTo>
                      <a:lnTo>
                        <a:pt x="2948781" y="0"/>
                      </a:lnTo>
                      <a:lnTo>
                        <a:pt x="2948781" y="560268"/>
                      </a:lnTo>
                      <a:lnTo>
                        <a:pt x="0" y="560268"/>
                      </a:lnTo>
                      <a:lnTo>
                        <a:pt x="0" y="0"/>
                      </a:lnTo>
                      <a:close/>
                    </a:path>
                  </a:pathLst>
                </a:custGeom>
                <a:solidFill>
                  <a:srgbClr val="EB641B"/>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6509" tIns="16510" rIns="16510" bIns="16509" numCol="1" spcCol="1270" anchor="ctr" anchorCtr="0">
                  <a:noAutofit/>
                </a:bodyPr>
                <a:lstStyle/>
                <a:p>
                  <a:pPr lvl="0" algn="ctr" defTabSz="1155700">
                    <a:lnSpc>
                      <a:spcPct val="90000"/>
                    </a:lnSpc>
                    <a:spcBef>
                      <a:spcPct val="0"/>
                    </a:spcBef>
                    <a:spcAft>
                      <a:spcPct val="35000"/>
                    </a:spcAft>
                    <a:buNone/>
                  </a:pPr>
                  <a:r>
                    <a:rPr lang="en-US" altLang="zh-CN" sz="1000" kern="1200" dirty="0"/>
                    <a:t>ATAQ</a:t>
                  </a:r>
                </a:p>
              </p:txBody>
            </p:sp>
            <p:sp>
              <p:nvSpPr>
                <p:cNvPr id="40" name="任意多边形 39"/>
                <p:cNvSpPr/>
                <p:nvPr/>
              </p:nvSpPr>
              <p:spPr>
                <a:xfrm>
                  <a:off x="7084" y="4142"/>
                  <a:ext cx="1672" cy="471"/>
                </a:xfrm>
                <a:custGeom>
                  <a:avLst/>
                  <a:gdLst>
                    <a:gd name="connsiteX0" fmla="*/ 0 w 2948781"/>
                    <a:gd name="connsiteY0" fmla="*/ 0 h 560268"/>
                    <a:gd name="connsiteX1" fmla="*/ 2948781 w 2948781"/>
                    <a:gd name="connsiteY1" fmla="*/ 0 h 560268"/>
                    <a:gd name="connsiteX2" fmla="*/ 2948781 w 2948781"/>
                    <a:gd name="connsiteY2" fmla="*/ 560268 h 560268"/>
                    <a:gd name="connsiteX3" fmla="*/ 0 w 2948781"/>
                    <a:gd name="connsiteY3" fmla="*/ 560268 h 560268"/>
                    <a:gd name="connsiteX4" fmla="*/ 0 w 2948781"/>
                    <a:gd name="connsiteY4" fmla="*/ 0 h 560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8781" h="560268">
                      <a:moveTo>
                        <a:pt x="0" y="0"/>
                      </a:moveTo>
                      <a:lnTo>
                        <a:pt x="2948781" y="0"/>
                      </a:lnTo>
                      <a:lnTo>
                        <a:pt x="2948781" y="560268"/>
                      </a:lnTo>
                      <a:lnTo>
                        <a:pt x="0" y="560268"/>
                      </a:lnTo>
                      <a:lnTo>
                        <a:pt x="0" y="0"/>
                      </a:lnTo>
                      <a:close/>
                    </a:path>
                  </a:pathLst>
                </a:custGeom>
                <a:solidFill>
                  <a:srgbClr val="EB641B"/>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6509" tIns="16510" rIns="16510" bIns="16509" numCol="1" spcCol="1270" anchor="ctr" anchorCtr="0">
                  <a:noAutofit/>
                </a:bodyPr>
                <a:lstStyle/>
                <a:p>
                  <a:pPr lvl="0" algn="ctr" defTabSz="1155700">
                    <a:lnSpc>
                      <a:spcPct val="90000"/>
                    </a:lnSpc>
                    <a:spcBef>
                      <a:spcPct val="0"/>
                    </a:spcBef>
                    <a:spcAft>
                      <a:spcPct val="35000"/>
                    </a:spcAft>
                    <a:buNone/>
                  </a:pPr>
                  <a:r>
                    <a:rPr lang="zh-CN" altLang="en-US" sz="1000" kern="1200" dirty="0"/>
                    <a:t>激发试验</a:t>
                  </a:r>
                </a:p>
              </p:txBody>
            </p:sp>
            <p:sp>
              <p:nvSpPr>
                <p:cNvPr id="41" name="任意多边形 40"/>
                <p:cNvSpPr/>
                <p:nvPr/>
              </p:nvSpPr>
              <p:spPr>
                <a:xfrm>
                  <a:off x="7084" y="4647"/>
                  <a:ext cx="1672" cy="471"/>
                </a:xfrm>
                <a:custGeom>
                  <a:avLst/>
                  <a:gdLst>
                    <a:gd name="connsiteX0" fmla="*/ 0 w 2948781"/>
                    <a:gd name="connsiteY0" fmla="*/ 0 h 560268"/>
                    <a:gd name="connsiteX1" fmla="*/ 2948781 w 2948781"/>
                    <a:gd name="connsiteY1" fmla="*/ 0 h 560268"/>
                    <a:gd name="connsiteX2" fmla="*/ 2948781 w 2948781"/>
                    <a:gd name="connsiteY2" fmla="*/ 560268 h 560268"/>
                    <a:gd name="connsiteX3" fmla="*/ 0 w 2948781"/>
                    <a:gd name="connsiteY3" fmla="*/ 560268 h 560268"/>
                    <a:gd name="connsiteX4" fmla="*/ 0 w 2948781"/>
                    <a:gd name="connsiteY4" fmla="*/ 0 h 560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8781" h="560268">
                      <a:moveTo>
                        <a:pt x="0" y="0"/>
                      </a:moveTo>
                      <a:lnTo>
                        <a:pt x="2948781" y="0"/>
                      </a:lnTo>
                      <a:lnTo>
                        <a:pt x="2948781" y="560268"/>
                      </a:lnTo>
                      <a:lnTo>
                        <a:pt x="0" y="560268"/>
                      </a:lnTo>
                      <a:lnTo>
                        <a:pt x="0" y="0"/>
                      </a:lnTo>
                      <a:close/>
                    </a:path>
                  </a:pathLst>
                </a:custGeom>
                <a:solidFill>
                  <a:srgbClr val="EB641B"/>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6509" tIns="16510" rIns="16510" bIns="16509" numCol="1" spcCol="1270" anchor="ctr" anchorCtr="0">
                  <a:noAutofit/>
                </a:bodyPr>
                <a:lstStyle/>
                <a:p>
                  <a:pPr lvl="0" algn="ctr" defTabSz="1155700">
                    <a:lnSpc>
                      <a:spcPct val="90000"/>
                    </a:lnSpc>
                    <a:spcBef>
                      <a:spcPct val="0"/>
                    </a:spcBef>
                    <a:spcAft>
                      <a:spcPct val="35000"/>
                    </a:spcAft>
                    <a:buNone/>
                  </a:pPr>
                  <a:r>
                    <a:rPr lang="zh-CN" altLang="en-US" sz="1000" kern="1200" dirty="0"/>
                    <a:t>点刺试验</a:t>
                  </a:r>
                </a:p>
              </p:txBody>
            </p:sp>
          </p:grpSp>
          <p:grpSp>
            <p:nvGrpSpPr>
              <p:cNvPr id="52" name="组合 51"/>
              <p:cNvGrpSpPr/>
              <p:nvPr/>
            </p:nvGrpSpPr>
            <p:grpSpPr>
              <a:xfrm>
                <a:off x="1121" y="4817"/>
                <a:ext cx="6209" cy="1242"/>
                <a:chOff x="6354" y="5675"/>
                <a:chExt cx="7202" cy="1702"/>
              </a:xfrm>
            </p:grpSpPr>
            <p:sp>
              <p:nvSpPr>
                <p:cNvPr id="4" name="任意多边形 3"/>
                <p:cNvSpPr/>
                <p:nvPr/>
              </p:nvSpPr>
              <p:spPr>
                <a:xfrm>
                  <a:off x="6354" y="5978"/>
                  <a:ext cx="2669" cy="904"/>
                </a:xfrm>
                <a:custGeom>
                  <a:avLst/>
                  <a:gdLst>
                    <a:gd name="connsiteX0" fmla="*/ 0 w 2948781"/>
                    <a:gd name="connsiteY0" fmla="*/ 0 h 560268"/>
                    <a:gd name="connsiteX1" fmla="*/ 2948781 w 2948781"/>
                    <a:gd name="connsiteY1" fmla="*/ 0 h 560268"/>
                    <a:gd name="connsiteX2" fmla="*/ 2948781 w 2948781"/>
                    <a:gd name="connsiteY2" fmla="*/ 560268 h 560268"/>
                    <a:gd name="connsiteX3" fmla="*/ 0 w 2948781"/>
                    <a:gd name="connsiteY3" fmla="*/ 560268 h 560268"/>
                    <a:gd name="connsiteX4" fmla="*/ 0 w 2948781"/>
                    <a:gd name="connsiteY4" fmla="*/ 0 h 560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8781" h="560268">
                      <a:moveTo>
                        <a:pt x="0" y="0"/>
                      </a:moveTo>
                      <a:lnTo>
                        <a:pt x="2948781" y="0"/>
                      </a:lnTo>
                      <a:lnTo>
                        <a:pt x="2948781" y="560268"/>
                      </a:lnTo>
                      <a:lnTo>
                        <a:pt x="0" y="560268"/>
                      </a:lnTo>
                      <a:lnTo>
                        <a:pt x="0" y="0"/>
                      </a:lnTo>
                      <a:close/>
                    </a:path>
                  </a:pathLst>
                </a:custGeom>
                <a:solidFill>
                  <a:srgbClr val="EB641B"/>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6509" tIns="16510" rIns="16510" bIns="16509" numCol="1" spcCol="1270" anchor="ctr" anchorCtr="0">
                  <a:noAutofit/>
                </a:bodyPr>
                <a:lstStyle/>
                <a:p>
                  <a:pPr lvl="0" algn="ctr" defTabSz="1155700">
                    <a:lnSpc>
                      <a:spcPct val="90000"/>
                    </a:lnSpc>
                    <a:spcBef>
                      <a:spcPct val="0"/>
                    </a:spcBef>
                    <a:spcAft>
                      <a:spcPct val="35000"/>
                    </a:spcAft>
                    <a:buNone/>
                  </a:pPr>
                  <a:r>
                    <a:rPr lang="zh-CN" altLang="en-US" sz="1400" kern="1200" dirty="0"/>
                    <a:t>社区服务者</a:t>
                  </a:r>
                </a:p>
              </p:txBody>
            </p:sp>
            <p:sp>
              <p:nvSpPr>
                <p:cNvPr id="20" name="任意多边形 19"/>
                <p:cNvSpPr/>
                <p:nvPr/>
              </p:nvSpPr>
              <p:spPr>
                <a:xfrm>
                  <a:off x="9363" y="5833"/>
                  <a:ext cx="2181" cy="471"/>
                </a:xfrm>
                <a:custGeom>
                  <a:avLst/>
                  <a:gdLst>
                    <a:gd name="connsiteX0" fmla="*/ 0 w 2948781"/>
                    <a:gd name="connsiteY0" fmla="*/ 0 h 560268"/>
                    <a:gd name="connsiteX1" fmla="*/ 2948781 w 2948781"/>
                    <a:gd name="connsiteY1" fmla="*/ 0 h 560268"/>
                    <a:gd name="connsiteX2" fmla="*/ 2948781 w 2948781"/>
                    <a:gd name="connsiteY2" fmla="*/ 560268 h 560268"/>
                    <a:gd name="connsiteX3" fmla="*/ 0 w 2948781"/>
                    <a:gd name="connsiteY3" fmla="*/ 560268 h 560268"/>
                    <a:gd name="connsiteX4" fmla="*/ 0 w 2948781"/>
                    <a:gd name="connsiteY4" fmla="*/ 0 h 560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8781" h="560268">
                      <a:moveTo>
                        <a:pt x="0" y="0"/>
                      </a:moveTo>
                      <a:lnTo>
                        <a:pt x="2948781" y="0"/>
                      </a:lnTo>
                      <a:lnTo>
                        <a:pt x="2948781" y="560268"/>
                      </a:lnTo>
                      <a:lnTo>
                        <a:pt x="0" y="560268"/>
                      </a:lnTo>
                      <a:lnTo>
                        <a:pt x="0" y="0"/>
                      </a:lnTo>
                      <a:close/>
                    </a:path>
                  </a:pathLst>
                </a:custGeom>
                <a:solidFill>
                  <a:srgbClr val="EB641B"/>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6509" tIns="16510" rIns="16510" bIns="16509" numCol="1" spcCol="1270" anchor="ctr" anchorCtr="0">
                  <a:noAutofit/>
                </a:bodyPr>
                <a:lstStyle/>
                <a:p>
                  <a:pPr lvl="0" algn="ctr" defTabSz="1155700">
                    <a:lnSpc>
                      <a:spcPct val="90000"/>
                    </a:lnSpc>
                    <a:spcBef>
                      <a:spcPct val="0"/>
                    </a:spcBef>
                    <a:spcAft>
                      <a:spcPct val="35000"/>
                    </a:spcAft>
                    <a:buNone/>
                  </a:pPr>
                  <a:r>
                    <a:rPr lang="zh-CN" altLang="en-US" sz="1200" kern="1200" dirty="0"/>
                    <a:t>随访</a:t>
                  </a:r>
                </a:p>
              </p:txBody>
            </p:sp>
            <p:sp>
              <p:nvSpPr>
                <p:cNvPr id="22" name="任意多边形 21"/>
                <p:cNvSpPr/>
                <p:nvPr/>
              </p:nvSpPr>
              <p:spPr>
                <a:xfrm>
                  <a:off x="9363" y="6671"/>
                  <a:ext cx="2181" cy="471"/>
                </a:xfrm>
                <a:custGeom>
                  <a:avLst/>
                  <a:gdLst>
                    <a:gd name="connsiteX0" fmla="*/ 0 w 2948781"/>
                    <a:gd name="connsiteY0" fmla="*/ 0 h 560268"/>
                    <a:gd name="connsiteX1" fmla="*/ 2948781 w 2948781"/>
                    <a:gd name="connsiteY1" fmla="*/ 0 h 560268"/>
                    <a:gd name="connsiteX2" fmla="*/ 2948781 w 2948781"/>
                    <a:gd name="connsiteY2" fmla="*/ 560268 h 560268"/>
                    <a:gd name="connsiteX3" fmla="*/ 0 w 2948781"/>
                    <a:gd name="connsiteY3" fmla="*/ 560268 h 560268"/>
                    <a:gd name="connsiteX4" fmla="*/ 0 w 2948781"/>
                    <a:gd name="connsiteY4" fmla="*/ 0 h 560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8781" h="560268">
                      <a:moveTo>
                        <a:pt x="0" y="0"/>
                      </a:moveTo>
                      <a:lnTo>
                        <a:pt x="2948781" y="0"/>
                      </a:lnTo>
                      <a:lnTo>
                        <a:pt x="2948781" y="560268"/>
                      </a:lnTo>
                      <a:lnTo>
                        <a:pt x="0" y="560268"/>
                      </a:lnTo>
                      <a:lnTo>
                        <a:pt x="0" y="0"/>
                      </a:lnTo>
                      <a:close/>
                    </a:path>
                  </a:pathLst>
                </a:custGeom>
                <a:solidFill>
                  <a:srgbClr val="EB641B"/>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6509" tIns="16510" rIns="16510" bIns="16509" numCol="1" spcCol="1270" anchor="ctr" anchorCtr="0">
                  <a:noAutofit/>
                </a:bodyPr>
                <a:lstStyle/>
                <a:p>
                  <a:pPr lvl="0" algn="ctr" defTabSz="1155700">
                    <a:lnSpc>
                      <a:spcPct val="90000"/>
                    </a:lnSpc>
                    <a:spcBef>
                      <a:spcPct val="0"/>
                    </a:spcBef>
                    <a:spcAft>
                      <a:spcPct val="35000"/>
                    </a:spcAft>
                    <a:buNone/>
                  </a:pPr>
                  <a:r>
                    <a:rPr lang="zh-CN" altLang="en-US" sz="1200" kern="1200" dirty="0"/>
                    <a:t>居家环境监测</a:t>
                  </a:r>
                </a:p>
              </p:txBody>
            </p:sp>
            <p:sp>
              <p:nvSpPr>
                <p:cNvPr id="43" name="左大括号 42"/>
                <p:cNvSpPr/>
                <p:nvPr/>
              </p:nvSpPr>
              <p:spPr>
                <a:xfrm>
                  <a:off x="9023" y="6094"/>
                  <a:ext cx="340" cy="788"/>
                </a:xfrm>
                <a:prstGeom prst="leftBrace">
                  <a:avLst/>
                </a:prstGeom>
              </p:spPr>
              <p:style>
                <a:lnRef idx="1">
                  <a:schemeClr val="accent3"/>
                </a:lnRef>
                <a:fillRef idx="0">
                  <a:schemeClr val="accent3"/>
                </a:fillRef>
                <a:effectRef idx="0">
                  <a:schemeClr val="accent3"/>
                </a:effectRef>
                <a:fontRef idx="minor">
                  <a:schemeClr val="tx1"/>
                </a:fontRef>
              </p:style>
              <p:txBody>
                <a:bodyPr rtlCol="0" anchor="ctr"/>
                <a:lstStyle/>
                <a:p>
                  <a:pPr algn="ctr"/>
                  <a:endParaRPr lang="zh-CN" altLang="en-US"/>
                </a:p>
              </p:txBody>
            </p:sp>
            <p:sp>
              <p:nvSpPr>
                <p:cNvPr id="44" name="左大括号 43"/>
                <p:cNvSpPr/>
                <p:nvPr/>
              </p:nvSpPr>
              <p:spPr>
                <a:xfrm>
                  <a:off x="11544" y="5675"/>
                  <a:ext cx="340" cy="788"/>
                </a:xfrm>
                <a:prstGeom prst="leftBrace">
                  <a:avLst/>
                </a:prstGeom>
              </p:spPr>
              <p:style>
                <a:lnRef idx="1">
                  <a:schemeClr val="accent3"/>
                </a:lnRef>
                <a:fillRef idx="0">
                  <a:schemeClr val="accent3"/>
                </a:fillRef>
                <a:effectRef idx="0">
                  <a:schemeClr val="accent3"/>
                </a:effectRef>
                <a:fontRef idx="minor">
                  <a:schemeClr val="tx1"/>
                </a:fontRef>
              </p:style>
              <p:txBody>
                <a:bodyPr rtlCol="0" anchor="ctr"/>
                <a:lstStyle/>
                <a:p>
                  <a:pPr algn="ctr"/>
                  <a:endParaRPr lang="zh-CN" altLang="en-US"/>
                </a:p>
              </p:txBody>
            </p:sp>
            <p:sp>
              <p:nvSpPr>
                <p:cNvPr id="45" name="任意多边形 44"/>
                <p:cNvSpPr/>
                <p:nvPr/>
              </p:nvSpPr>
              <p:spPr>
                <a:xfrm>
                  <a:off x="11884" y="5675"/>
                  <a:ext cx="1672" cy="471"/>
                </a:xfrm>
                <a:custGeom>
                  <a:avLst/>
                  <a:gdLst>
                    <a:gd name="connsiteX0" fmla="*/ 0 w 2948781"/>
                    <a:gd name="connsiteY0" fmla="*/ 0 h 560268"/>
                    <a:gd name="connsiteX1" fmla="*/ 2948781 w 2948781"/>
                    <a:gd name="connsiteY1" fmla="*/ 0 h 560268"/>
                    <a:gd name="connsiteX2" fmla="*/ 2948781 w 2948781"/>
                    <a:gd name="connsiteY2" fmla="*/ 560268 h 560268"/>
                    <a:gd name="connsiteX3" fmla="*/ 0 w 2948781"/>
                    <a:gd name="connsiteY3" fmla="*/ 560268 h 560268"/>
                    <a:gd name="connsiteX4" fmla="*/ 0 w 2948781"/>
                    <a:gd name="connsiteY4" fmla="*/ 0 h 560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8781" h="560268">
                      <a:moveTo>
                        <a:pt x="0" y="0"/>
                      </a:moveTo>
                      <a:lnTo>
                        <a:pt x="2948781" y="0"/>
                      </a:lnTo>
                      <a:lnTo>
                        <a:pt x="2948781" y="560268"/>
                      </a:lnTo>
                      <a:lnTo>
                        <a:pt x="0" y="560268"/>
                      </a:lnTo>
                      <a:lnTo>
                        <a:pt x="0" y="0"/>
                      </a:lnTo>
                      <a:close/>
                    </a:path>
                  </a:pathLst>
                </a:custGeom>
                <a:solidFill>
                  <a:srgbClr val="EB641B"/>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6509" tIns="16510" rIns="16510" bIns="16509" numCol="1" spcCol="1270" anchor="ctr" anchorCtr="0">
                  <a:noAutofit/>
                </a:bodyPr>
                <a:lstStyle/>
                <a:p>
                  <a:pPr lvl="0" algn="ctr" defTabSz="1155700">
                    <a:lnSpc>
                      <a:spcPct val="90000"/>
                    </a:lnSpc>
                    <a:spcBef>
                      <a:spcPct val="0"/>
                    </a:spcBef>
                    <a:spcAft>
                      <a:spcPct val="35000"/>
                    </a:spcAft>
                    <a:buNone/>
                  </a:pPr>
                  <a:r>
                    <a:rPr lang="zh-CN" altLang="en-US" sz="1000" kern="1200" dirty="0"/>
                    <a:t>问卷</a:t>
                  </a:r>
                </a:p>
              </p:txBody>
            </p:sp>
            <p:sp>
              <p:nvSpPr>
                <p:cNvPr id="46" name="任意多边形 45"/>
                <p:cNvSpPr/>
                <p:nvPr/>
              </p:nvSpPr>
              <p:spPr>
                <a:xfrm>
                  <a:off x="11884" y="6252"/>
                  <a:ext cx="1672" cy="471"/>
                </a:xfrm>
                <a:custGeom>
                  <a:avLst/>
                  <a:gdLst>
                    <a:gd name="connsiteX0" fmla="*/ 0 w 2948781"/>
                    <a:gd name="connsiteY0" fmla="*/ 0 h 560268"/>
                    <a:gd name="connsiteX1" fmla="*/ 2948781 w 2948781"/>
                    <a:gd name="connsiteY1" fmla="*/ 0 h 560268"/>
                    <a:gd name="connsiteX2" fmla="*/ 2948781 w 2948781"/>
                    <a:gd name="connsiteY2" fmla="*/ 560268 h 560268"/>
                    <a:gd name="connsiteX3" fmla="*/ 0 w 2948781"/>
                    <a:gd name="connsiteY3" fmla="*/ 560268 h 560268"/>
                    <a:gd name="connsiteX4" fmla="*/ 0 w 2948781"/>
                    <a:gd name="connsiteY4" fmla="*/ 0 h 560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8781" h="560268">
                      <a:moveTo>
                        <a:pt x="0" y="0"/>
                      </a:moveTo>
                      <a:lnTo>
                        <a:pt x="2948781" y="0"/>
                      </a:lnTo>
                      <a:lnTo>
                        <a:pt x="2948781" y="560268"/>
                      </a:lnTo>
                      <a:lnTo>
                        <a:pt x="0" y="560268"/>
                      </a:lnTo>
                      <a:lnTo>
                        <a:pt x="0" y="0"/>
                      </a:lnTo>
                      <a:close/>
                    </a:path>
                  </a:pathLst>
                </a:custGeom>
                <a:solidFill>
                  <a:srgbClr val="EB641B"/>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6509" tIns="16510" rIns="16510" bIns="16509" numCol="1" spcCol="1270" anchor="ctr" anchorCtr="0">
                  <a:noAutofit/>
                </a:bodyPr>
                <a:lstStyle/>
                <a:p>
                  <a:pPr lvl="0" algn="ctr" defTabSz="1155700">
                    <a:lnSpc>
                      <a:spcPct val="90000"/>
                    </a:lnSpc>
                    <a:spcBef>
                      <a:spcPct val="0"/>
                    </a:spcBef>
                    <a:spcAft>
                      <a:spcPct val="35000"/>
                    </a:spcAft>
                    <a:buNone/>
                  </a:pPr>
                  <a:r>
                    <a:rPr lang="zh-CN" altLang="en-US" sz="1000" kern="1200" dirty="0"/>
                    <a:t>询问</a:t>
                  </a:r>
                </a:p>
              </p:txBody>
            </p:sp>
            <p:sp>
              <p:nvSpPr>
                <p:cNvPr id="47" name="左大括号 46"/>
                <p:cNvSpPr/>
                <p:nvPr/>
              </p:nvSpPr>
              <p:spPr>
                <a:xfrm>
                  <a:off x="11544" y="6565"/>
                  <a:ext cx="340" cy="788"/>
                </a:xfrm>
                <a:prstGeom prst="leftBrace">
                  <a:avLst/>
                </a:prstGeom>
              </p:spPr>
              <p:style>
                <a:lnRef idx="1">
                  <a:schemeClr val="accent3"/>
                </a:lnRef>
                <a:fillRef idx="0">
                  <a:schemeClr val="accent3"/>
                </a:fillRef>
                <a:effectRef idx="0">
                  <a:schemeClr val="accent3"/>
                </a:effectRef>
                <a:fontRef idx="minor">
                  <a:schemeClr val="tx1"/>
                </a:fontRef>
              </p:style>
              <p:txBody>
                <a:bodyPr rtlCol="0" anchor="ctr"/>
                <a:lstStyle/>
                <a:p>
                  <a:pPr algn="ctr"/>
                  <a:endParaRPr lang="zh-CN" altLang="en-US"/>
                </a:p>
              </p:txBody>
            </p:sp>
            <p:sp>
              <p:nvSpPr>
                <p:cNvPr id="51" name="任意多边形 50"/>
                <p:cNvSpPr/>
                <p:nvPr/>
              </p:nvSpPr>
              <p:spPr>
                <a:xfrm>
                  <a:off x="11884" y="6907"/>
                  <a:ext cx="1672" cy="471"/>
                </a:xfrm>
                <a:custGeom>
                  <a:avLst/>
                  <a:gdLst>
                    <a:gd name="connsiteX0" fmla="*/ 0 w 2948781"/>
                    <a:gd name="connsiteY0" fmla="*/ 0 h 560268"/>
                    <a:gd name="connsiteX1" fmla="*/ 2948781 w 2948781"/>
                    <a:gd name="connsiteY1" fmla="*/ 0 h 560268"/>
                    <a:gd name="connsiteX2" fmla="*/ 2948781 w 2948781"/>
                    <a:gd name="connsiteY2" fmla="*/ 560268 h 560268"/>
                    <a:gd name="connsiteX3" fmla="*/ 0 w 2948781"/>
                    <a:gd name="connsiteY3" fmla="*/ 560268 h 560268"/>
                    <a:gd name="connsiteX4" fmla="*/ 0 w 2948781"/>
                    <a:gd name="connsiteY4" fmla="*/ 0 h 560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8781" h="560268">
                      <a:moveTo>
                        <a:pt x="0" y="0"/>
                      </a:moveTo>
                      <a:lnTo>
                        <a:pt x="2948781" y="0"/>
                      </a:lnTo>
                      <a:lnTo>
                        <a:pt x="2948781" y="560268"/>
                      </a:lnTo>
                      <a:lnTo>
                        <a:pt x="0" y="560268"/>
                      </a:lnTo>
                      <a:lnTo>
                        <a:pt x="0" y="0"/>
                      </a:lnTo>
                      <a:close/>
                    </a:path>
                  </a:pathLst>
                </a:custGeom>
                <a:solidFill>
                  <a:srgbClr val="EB641B"/>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6509" tIns="16510" rIns="16510" bIns="16509" numCol="1" spcCol="1270" anchor="ctr" anchorCtr="0">
                  <a:noAutofit/>
                </a:bodyPr>
                <a:lstStyle/>
                <a:p>
                  <a:pPr lvl="0" algn="ctr" defTabSz="1155700">
                    <a:lnSpc>
                      <a:spcPct val="90000"/>
                    </a:lnSpc>
                    <a:spcBef>
                      <a:spcPct val="0"/>
                    </a:spcBef>
                    <a:spcAft>
                      <a:spcPct val="35000"/>
                    </a:spcAft>
                    <a:buNone/>
                  </a:pPr>
                  <a:r>
                    <a:rPr lang="zh-CN" altLang="en-US" sz="1000" kern="1200" dirty="0"/>
                    <a:t>甲醛监测</a:t>
                  </a:r>
                </a:p>
              </p:txBody>
            </p:sp>
          </p:grpSp>
          <p:grpSp>
            <p:nvGrpSpPr>
              <p:cNvPr id="62" name="组合 61"/>
              <p:cNvGrpSpPr/>
              <p:nvPr/>
            </p:nvGrpSpPr>
            <p:grpSpPr>
              <a:xfrm>
                <a:off x="1121" y="6371"/>
                <a:ext cx="6211" cy="1672"/>
                <a:chOff x="1629" y="7441"/>
                <a:chExt cx="7202" cy="2825"/>
              </a:xfrm>
            </p:grpSpPr>
            <p:sp>
              <p:nvSpPr>
                <p:cNvPr id="5" name="任意多边形 4"/>
                <p:cNvSpPr/>
                <p:nvPr/>
              </p:nvSpPr>
              <p:spPr>
                <a:xfrm>
                  <a:off x="1629" y="8238"/>
                  <a:ext cx="2669" cy="942"/>
                </a:xfrm>
                <a:custGeom>
                  <a:avLst/>
                  <a:gdLst>
                    <a:gd name="connsiteX0" fmla="*/ 0 w 2948781"/>
                    <a:gd name="connsiteY0" fmla="*/ 0 h 560268"/>
                    <a:gd name="connsiteX1" fmla="*/ 2948781 w 2948781"/>
                    <a:gd name="connsiteY1" fmla="*/ 0 h 560268"/>
                    <a:gd name="connsiteX2" fmla="*/ 2948781 w 2948781"/>
                    <a:gd name="connsiteY2" fmla="*/ 560268 h 560268"/>
                    <a:gd name="connsiteX3" fmla="*/ 0 w 2948781"/>
                    <a:gd name="connsiteY3" fmla="*/ 560268 h 560268"/>
                    <a:gd name="connsiteX4" fmla="*/ 0 w 2948781"/>
                    <a:gd name="connsiteY4" fmla="*/ 0 h 560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8781" h="560268">
                      <a:moveTo>
                        <a:pt x="0" y="0"/>
                      </a:moveTo>
                      <a:lnTo>
                        <a:pt x="2948781" y="0"/>
                      </a:lnTo>
                      <a:lnTo>
                        <a:pt x="2948781" y="560268"/>
                      </a:lnTo>
                      <a:lnTo>
                        <a:pt x="0" y="560268"/>
                      </a:lnTo>
                      <a:lnTo>
                        <a:pt x="0" y="0"/>
                      </a:lnTo>
                      <a:close/>
                    </a:path>
                  </a:pathLst>
                </a:custGeom>
                <a:solidFill>
                  <a:srgbClr val="EB641B"/>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6509" tIns="16510" rIns="16510" bIns="16509" numCol="1" spcCol="1270" anchor="ctr" anchorCtr="0">
                  <a:noAutofit/>
                </a:bodyPr>
                <a:lstStyle/>
                <a:p>
                  <a:pPr lvl="0" algn="ctr" defTabSz="1155700">
                    <a:lnSpc>
                      <a:spcPct val="90000"/>
                    </a:lnSpc>
                    <a:spcBef>
                      <a:spcPct val="0"/>
                    </a:spcBef>
                    <a:spcAft>
                      <a:spcPct val="35000"/>
                    </a:spcAft>
                    <a:buNone/>
                  </a:pPr>
                  <a:r>
                    <a:rPr lang="zh-CN" altLang="en-US" sz="1400" kern="1200" dirty="0"/>
                    <a:t>检验技术员</a:t>
                  </a:r>
                </a:p>
              </p:txBody>
            </p:sp>
            <p:sp>
              <p:nvSpPr>
                <p:cNvPr id="15" name="任意多边形 14"/>
                <p:cNvSpPr/>
                <p:nvPr/>
              </p:nvSpPr>
              <p:spPr>
                <a:xfrm>
                  <a:off x="4638" y="7911"/>
                  <a:ext cx="2181" cy="471"/>
                </a:xfrm>
                <a:custGeom>
                  <a:avLst/>
                  <a:gdLst>
                    <a:gd name="connsiteX0" fmla="*/ 0 w 2948781"/>
                    <a:gd name="connsiteY0" fmla="*/ 0 h 560268"/>
                    <a:gd name="connsiteX1" fmla="*/ 2948781 w 2948781"/>
                    <a:gd name="connsiteY1" fmla="*/ 0 h 560268"/>
                    <a:gd name="connsiteX2" fmla="*/ 2948781 w 2948781"/>
                    <a:gd name="connsiteY2" fmla="*/ 560268 h 560268"/>
                    <a:gd name="connsiteX3" fmla="*/ 0 w 2948781"/>
                    <a:gd name="connsiteY3" fmla="*/ 560268 h 560268"/>
                    <a:gd name="connsiteX4" fmla="*/ 0 w 2948781"/>
                    <a:gd name="connsiteY4" fmla="*/ 0 h 560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8781" h="560268">
                      <a:moveTo>
                        <a:pt x="0" y="0"/>
                      </a:moveTo>
                      <a:lnTo>
                        <a:pt x="2948781" y="0"/>
                      </a:lnTo>
                      <a:lnTo>
                        <a:pt x="2948781" y="560268"/>
                      </a:lnTo>
                      <a:lnTo>
                        <a:pt x="0" y="560268"/>
                      </a:lnTo>
                      <a:lnTo>
                        <a:pt x="0" y="0"/>
                      </a:lnTo>
                      <a:close/>
                    </a:path>
                  </a:pathLst>
                </a:custGeom>
                <a:solidFill>
                  <a:srgbClr val="EB641B"/>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6509" tIns="16510" rIns="16510" bIns="16509" numCol="1" spcCol="1270" anchor="ctr" anchorCtr="0">
                  <a:noAutofit/>
                </a:bodyPr>
                <a:lstStyle/>
                <a:p>
                  <a:pPr lvl="0" algn="ctr" defTabSz="1155700">
                    <a:lnSpc>
                      <a:spcPct val="90000"/>
                    </a:lnSpc>
                    <a:spcBef>
                      <a:spcPct val="0"/>
                    </a:spcBef>
                    <a:spcAft>
                      <a:spcPct val="35000"/>
                    </a:spcAft>
                    <a:buNone/>
                  </a:pPr>
                  <a:r>
                    <a:rPr lang="zh-CN" altLang="en-US" sz="1200" kern="1200" dirty="0"/>
                    <a:t>血清学检测</a:t>
                  </a:r>
                </a:p>
              </p:txBody>
            </p:sp>
            <p:sp>
              <p:nvSpPr>
                <p:cNvPr id="17" name="任意多边形 16"/>
                <p:cNvSpPr/>
                <p:nvPr/>
              </p:nvSpPr>
              <p:spPr>
                <a:xfrm>
                  <a:off x="4638" y="9180"/>
                  <a:ext cx="2181" cy="471"/>
                </a:xfrm>
                <a:custGeom>
                  <a:avLst/>
                  <a:gdLst>
                    <a:gd name="connsiteX0" fmla="*/ 0 w 2948781"/>
                    <a:gd name="connsiteY0" fmla="*/ 0 h 560268"/>
                    <a:gd name="connsiteX1" fmla="*/ 2948781 w 2948781"/>
                    <a:gd name="connsiteY1" fmla="*/ 0 h 560268"/>
                    <a:gd name="connsiteX2" fmla="*/ 2948781 w 2948781"/>
                    <a:gd name="connsiteY2" fmla="*/ 560268 h 560268"/>
                    <a:gd name="connsiteX3" fmla="*/ 0 w 2948781"/>
                    <a:gd name="connsiteY3" fmla="*/ 560268 h 560268"/>
                    <a:gd name="connsiteX4" fmla="*/ 0 w 2948781"/>
                    <a:gd name="connsiteY4" fmla="*/ 0 h 560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8781" h="560268">
                      <a:moveTo>
                        <a:pt x="0" y="0"/>
                      </a:moveTo>
                      <a:lnTo>
                        <a:pt x="2948781" y="0"/>
                      </a:lnTo>
                      <a:lnTo>
                        <a:pt x="2948781" y="560268"/>
                      </a:lnTo>
                      <a:lnTo>
                        <a:pt x="0" y="560268"/>
                      </a:lnTo>
                      <a:lnTo>
                        <a:pt x="0" y="0"/>
                      </a:lnTo>
                      <a:close/>
                    </a:path>
                  </a:pathLst>
                </a:custGeom>
                <a:solidFill>
                  <a:srgbClr val="EB641B"/>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6509" tIns="16510" rIns="16510" bIns="16509" numCol="1" spcCol="1270" anchor="ctr" anchorCtr="0">
                  <a:noAutofit/>
                </a:bodyPr>
                <a:lstStyle/>
                <a:p>
                  <a:pPr lvl="0" algn="ctr" defTabSz="1155700">
                    <a:lnSpc>
                      <a:spcPct val="90000"/>
                    </a:lnSpc>
                    <a:spcBef>
                      <a:spcPct val="0"/>
                    </a:spcBef>
                    <a:spcAft>
                      <a:spcPct val="35000"/>
                    </a:spcAft>
                    <a:buNone/>
                  </a:pPr>
                  <a:r>
                    <a:rPr lang="zh-CN" altLang="en-US" sz="1200" kern="1200" dirty="0"/>
                    <a:t>临床指标检测</a:t>
                  </a:r>
                </a:p>
              </p:txBody>
            </p:sp>
            <p:sp>
              <p:nvSpPr>
                <p:cNvPr id="53" name="左大括号 52"/>
                <p:cNvSpPr/>
                <p:nvPr/>
              </p:nvSpPr>
              <p:spPr>
                <a:xfrm>
                  <a:off x="4298" y="8051"/>
                  <a:ext cx="340" cy="1316"/>
                </a:xfrm>
                <a:prstGeom prst="leftBrace">
                  <a:avLst/>
                </a:prstGeom>
              </p:spPr>
              <p:style>
                <a:lnRef idx="1">
                  <a:schemeClr val="accent3"/>
                </a:lnRef>
                <a:fillRef idx="0">
                  <a:schemeClr val="accent3"/>
                </a:fillRef>
                <a:effectRef idx="0">
                  <a:schemeClr val="accent3"/>
                </a:effectRef>
                <a:fontRef idx="minor">
                  <a:schemeClr val="tx1"/>
                </a:fontRef>
              </p:style>
              <p:txBody>
                <a:bodyPr rtlCol="0" anchor="ctr"/>
                <a:lstStyle/>
                <a:p>
                  <a:pPr algn="ctr"/>
                  <a:endParaRPr lang="zh-CN" altLang="en-US"/>
                </a:p>
              </p:txBody>
            </p:sp>
            <p:sp>
              <p:nvSpPr>
                <p:cNvPr id="54" name="左大括号 53"/>
                <p:cNvSpPr/>
                <p:nvPr/>
              </p:nvSpPr>
              <p:spPr>
                <a:xfrm>
                  <a:off x="6819" y="7753"/>
                  <a:ext cx="340" cy="788"/>
                </a:xfrm>
                <a:prstGeom prst="leftBrace">
                  <a:avLst/>
                </a:prstGeom>
              </p:spPr>
              <p:style>
                <a:lnRef idx="1">
                  <a:schemeClr val="accent3"/>
                </a:lnRef>
                <a:fillRef idx="0">
                  <a:schemeClr val="accent3"/>
                </a:fillRef>
                <a:effectRef idx="0">
                  <a:schemeClr val="accent3"/>
                </a:effectRef>
                <a:fontRef idx="minor">
                  <a:schemeClr val="tx1"/>
                </a:fontRef>
              </p:style>
              <p:txBody>
                <a:bodyPr rtlCol="0" anchor="ctr"/>
                <a:lstStyle/>
                <a:p>
                  <a:pPr algn="ctr"/>
                  <a:endParaRPr lang="zh-CN" altLang="en-US"/>
                </a:p>
              </p:txBody>
            </p:sp>
            <p:sp>
              <p:nvSpPr>
                <p:cNvPr id="55" name="任意多边形 54"/>
                <p:cNvSpPr/>
                <p:nvPr/>
              </p:nvSpPr>
              <p:spPr>
                <a:xfrm>
                  <a:off x="7159" y="7441"/>
                  <a:ext cx="1672" cy="471"/>
                </a:xfrm>
                <a:custGeom>
                  <a:avLst/>
                  <a:gdLst>
                    <a:gd name="connsiteX0" fmla="*/ 0 w 2948781"/>
                    <a:gd name="connsiteY0" fmla="*/ 0 h 560268"/>
                    <a:gd name="connsiteX1" fmla="*/ 2948781 w 2948781"/>
                    <a:gd name="connsiteY1" fmla="*/ 0 h 560268"/>
                    <a:gd name="connsiteX2" fmla="*/ 2948781 w 2948781"/>
                    <a:gd name="connsiteY2" fmla="*/ 560268 h 560268"/>
                    <a:gd name="connsiteX3" fmla="*/ 0 w 2948781"/>
                    <a:gd name="connsiteY3" fmla="*/ 560268 h 560268"/>
                    <a:gd name="connsiteX4" fmla="*/ 0 w 2948781"/>
                    <a:gd name="connsiteY4" fmla="*/ 0 h 560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8781" h="560268">
                      <a:moveTo>
                        <a:pt x="0" y="0"/>
                      </a:moveTo>
                      <a:lnTo>
                        <a:pt x="2948781" y="0"/>
                      </a:lnTo>
                      <a:lnTo>
                        <a:pt x="2948781" y="560268"/>
                      </a:lnTo>
                      <a:lnTo>
                        <a:pt x="0" y="560268"/>
                      </a:lnTo>
                      <a:lnTo>
                        <a:pt x="0" y="0"/>
                      </a:lnTo>
                      <a:close/>
                    </a:path>
                  </a:pathLst>
                </a:custGeom>
                <a:solidFill>
                  <a:srgbClr val="EB641B"/>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6509" tIns="16510" rIns="16510" bIns="16509" numCol="1" spcCol="1270" anchor="ctr" anchorCtr="0">
                  <a:noAutofit/>
                </a:bodyPr>
                <a:lstStyle/>
                <a:p>
                  <a:pPr lvl="0" algn="ctr" defTabSz="1155700">
                    <a:lnSpc>
                      <a:spcPct val="90000"/>
                    </a:lnSpc>
                    <a:spcBef>
                      <a:spcPct val="0"/>
                    </a:spcBef>
                    <a:spcAft>
                      <a:spcPct val="35000"/>
                    </a:spcAft>
                    <a:buNone/>
                  </a:pPr>
                  <a:r>
                    <a:rPr lang="en-US" altLang="zh-CN" sz="1000" kern="1200" dirty="0"/>
                    <a:t>IgE</a:t>
                  </a:r>
                </a:p>
              </p:txBody>
            </p:sp>
            <p:sp>
              <p:nvSpPr>
                <p:cNvPr id="56" name="任意多边形 55"/>
                <p:cNvSpPr/>
                <p:nvPr/>
              </p:nvSpPr>
              <p:spPr>
                <a:xfrm>
                  <a:off x="7159" y="7912"/>
                  <a:ext cx="1672" cy="471"/>
                </a:xfrm>
                <a:custGeom>
                  <a:avLst/>
                  <a:gdLst>
                    <a:gd name="connsiteX0" fmla="*/ 0 w 2948781"/>
                    <a:gd name="connsiteY0" fmla="*/ 0 h 560268"/>
                    <a:gd name="connsiteX1" fmla="*/ 2948781 w 2948781"/>
                    <a:gd name="connsiteY1" fmla="*/ 0 h 560268"/>
                    <a:gd name="connsiteX2" fmla="*/ 2948781 w 2948781"/>
                    <a:gd name="connsiteY2" fmla="*/ 560268 h 560268"/>
                    <a:gd name="connsiteX3" fmla="*/ 0 w 2948781"/>
                    <a:gd name="connsiteY3" fmla="*/ 560268 h 560268"/>
                    <a:gd name="connsiteX4" fmla="*/ 0 w 2948781"/>
                    <a:gd name="connsiteY4" fmla="*/ 0 h 560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8781" h="560268">
                      <a:moveTo>
                        <a:pt x="0" y="0"/>
                      </a:moveTo>
                      <a:lnTo>
                        <a:pt x="2948781" y="0"/>
                      </a:lnTo>
                      <a:lnTo>
                        <a:pt x="2948781" y="560268"/>
                      </a:lnTo>
                      <a:lnTo>
                        <a:pt x="0" y="560268"/>
                      </a:lnTo>
                      <a:lnTo>
                        <a:pt x="0" y="0"/>
                      </a:lnTo>
                      <a:close/>
                    </a:path>
                  </a:pathLst>
                </a:custGeom>
                <a:solidFill>
                  <a:srgbClr val="EB641B"/>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6509" tIns="16510" rIns="16510" bIns="16509" numCol="1" spcCol="1270" anchor="ctr" anchorCtr="0">
                  <a:noAutofit/>
                </a:bodyPr>
                <a:lstStyle/>
                <a:p>
                  <a:pPr lvl="0" algn="ctr" defTabSz="1155700">
                    <a:lnSpc>
                      <a:spcPct val="90000"/>
                    </a:lnSpc>
                    <a:spcBef>
                      <a:spcPct val="0"/>
                    </a:spcBef>
                    <a:spcAft>
                      <a:spcPct val="35000"/>
                    </a:spcAft>
                    <a:buNone/>
                  </a:pPr>
                  <a:r>
                    <a:rPr lang="en-US" altLang="zh-CN" sz="1000" kern="1200" dirty="0"/>
                    <a:t>PBMC</a:t>
                  </a:r>
                </a:p>
              </p:txBody>
            </p:sp>
            <p:sp>
              <p:nvSpPr>
                <p:cNvPr id="57" name="任意多边形 56"/>
                <p:cNvSpPr/>
                <p:nvPr/>
              </p:nvSpPr>
              <p:spPr>
                <a:xfrm>
                  <a:off x="7159" y="8383"/>
                  <a:ext cx="1672" cy="471"/>
                </a:xfrm>
                <a:custGeom>
                  <a:avLst/>
                  <a:gdLst>
                    <a:gd name="connsiteX0" fmla="*/ 0 w 2948781"/>
                    <a:gd name="connsiteY0" fmla="*/ 0 h 560268"/>
                    <a:gd name="connsiteX1" fmla="*/ 2948781 w 2948781"/>
                    <a:gd name="connsiteY1" fmla="*/ 0 h 560268"/>
                    <a:gd name="connsiteX2" fmla="*/ 2948781 w 2948781"/>
                    <a:gd name="connsiteY2" fmla="*/ 560268 h 560268"/>
                    <a:gd name="connsiteX3" fmla="*/ 0 w 2948781"/>
                    <a:gd name="connsiteY3" fmla="*/ 560268 h 560268"/>
                    <a:gd name="connsiteX4" fmla="*/ 0 w 2948781"/>
                    <a:gd name="connsiteY4" fmla="*/ 0 h 560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8781" h="560268">
                      <a:moveTo>
                        <a:pt x="0" y="0"/>
                      </a:moveTo>
                      <a:lnTo>
                        <a:pt x="2948781" y="0"/>
                      </a:lnTo>
                      <a:lnTo>
                        <a:pt x="2948781" y="560268"/>
                      </a:lnTo>
                      <a:lnTo>
                        <a:pt x="0" y="560268"/>
                      </a:lnTo>
                      <a:lnTo>
                        <a:pt x="0" y="0"/>
                      </a:lnTo>
                      <a:close/>
                    </a:path>
                  </a:pathLst>
                </a:custGeom>
                <a:solidFill>
                  <a:srgbClr val="EB641B"/>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6509" tIns="16510" rIns="16510" bIns="16509" numCol="1" spcCol="1270" anchor="ctr" anchorCtr="0">
                  <a:noAutofit/>
                </a:bodyPr>
                <a:lstStyle/>
                <a:p>
                  <a:pPr lvl="0" algn="ctr" defTabSz="1155700">
                    <a:lnSpc>
                      <a:spcPct val="90000"/>
                    </a:lnSpc>
                    <a:spcBef>
                      <a:spcPct val="0"/>
                    </a:spcBef>
                    <a:spcAft>
                      <a:spcPct val="35000"/>
                    </a:spcAft>
                    <a:buNone/>
                  </a:pPr>
                  <a:r>
                    <a:rPr lang="zh-CN" altLang="en-US" sz="1000" kern="1200" dirty="0"/>
                    <a:t>生物标志物</a:t>
                  </a:r>
                </a:p>
              </p:txBody>
            </p:sp>
            <p:sp>
              <p:nvSpPr>
                <p:cNvPr id="58" name="左大括号 57"/>
                <p:cNvSpPr/>
                <p:nvPr/>
              </p:nvSpPr>
              <p:spPr>
                <a:xfrm>
                  <a:off x="6819" y="9039"/>
                  <a:ext cx="340" cy="788"/>
                </a:xfrm>
                <a:prstGeom prst="leftBrace">
                  <a:avLst/>
                </a:prstGeom>
              </p:spPr>
              <p:style>
                <a:lnRef idx="1">
                  <a:schemeClr val="accent3"/>
                </a:lnRef>
                <a:fillRef idx="0">
                  <a:schemeClr val="accent3"/>
                </a:fillRef>
                <a:effectRef idx="0">
                  <a:schemeClr val="accent3"/>
                </a:effectRef>
                <a:fontRef idx="minor">
                  <a:schemeClr val="tx1"/>
                </a:fontRef>
              </p:style>
              <p:txBody>
                <a:bodyPr rtlCol="0" anchor="ctr"/>
                <a:lstStyle/>
                <a:p>
                  <a:pPr algn="ctr"/>
                  <a:endParaRPr lang="zh-CN" altLang="en-US"/>
                </a:p>
              </p:txBody>
            </p:sp>
            <p:sp>
              <p:nvSpPr>
                <p:cNvPr id="59" name="任意多边形 58"/>
                <p:cNvSpPr/>
                <p:nvPr/>
              </p:nvSpPr>
              <p:spPr>
                <a:xfrm>
                  <a:off x="7159" y="8854"/>
                  <a:ext cx="1672" cy="471"/>
                </a:xfrm>
                <a:custGeom>
                  <a:avLst/>
                  <a:gdLst>
                    <a:gd name="connsiteX0" fmla="*/ 0 w 2948781"/>
                    <a:gd name="connsiteY0" fmla="*/ 0 h 560268"/>
                    <a:gd name="connsiteX1" fmla="*/ 2948781 w 2948781"/>
                    <a:gd name="connsiteY1" fmla="*/ 0 h 560268"/>
                    <a:gd name="connsiteX2" fmla="*/ 2948781 w 2948781"/>
                    <a:gd name="connsiteY2" fmla="*/ 560268 h 560268"/>
                    <a:gd name="connsiteX3" fmla="*/ 0 w 2948781"/>
                    <a:gd name="connsiteY3" fmla="*/ 560268 h 560268"/>
                    <a:gd name="connsiteX4" fmla="*/ 0 w 2948781"/>
                    <a:gd name="connsiteY4" fmla="*/ 0 h 560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8781" h="560268">
                      <a:moveTo>
                        <a:pt x="0" y="0"/>
                      </a:moveTo>
                      <a:lnTo>
                        <a:pt x="2948781" y="0"/>
                      </a:lnTo>
                      <a:lnTo>
                        <a:pt x="2948781" y="560268"/>
                      </a:lnTo>
                      <a:lnTo>
                        <a:pt x="0" y="560268"/>
                      </a:lnTo>
                      <a:lnTo>
                        <a:pt x="0" y="0"/>
                      </a:lnTo>
                      <a:close/>
                    </a:path>
                  </a:pathLst>
                </a:custGeom>
                <a:solidFill>
                  <a:srgbClr val="EB641B"/>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6509" tIns="16510" rIns="16510" bIns="16509" numCol="1" spcCol="1270" anchor="ctr" anchorCtr="0">
                  <a:noAutofit/>
                </a:bodyPr>
                <a:lstStyle/>
                <a:p>
                  <a:pPr lvl="0" algn="ctr" defTabSz="1155700">
                    <a:lnSpc>
                      <a:spcPct val="90000"/>
                    </a:lnSpc>
                    <a:spcBef>
                      <a:spcPct val="0"/>
                    </a:spcBef>
                    <a:spcAft>
                      <a:spcPct val="35000"/>
                    </a:spcAft>
                    <a:buNone/>
                  </a:pPr>
                  <a:r>
                    <a:rPr lang="zh-CN" altLang="en-US" sz="1000" kern="1200" dirty="0"/>
                    <a:t>肺功能</a:t>
                  </a:r>
                </a:p>
              </p:txBody>
            </p:sp>
            <p:sp>
              <p:nvSpPr>
                <p:cNvPr id="60" name="任意多边形 59"/>
                <p:cNvSpPr/>
                <p:nvPr/>
              </p:nvSpPr>
              <p:spPr>
                <a:xfrm>
                  <a:off x="7159" y="9325"/>
                  <a:ext cx="1672" cy="471"/>
                </a:xfrm>
                <a:custGeom>
                  <a:avLst/>
                  <a:gdLst>
                    <a:gd name="connsiteX0" fmla="*/ 0 w 2948781"/>
                    <a:gd name="connsiteY0" fmla="*/ 0 h 560268"/>
                    <a:gd name="connsiteX1" fmla="*/ 2948781 w 2948781"/>
                    <a:gd name="connsiteY1" fmla="*/ 0 h 560268"/>
                    <a:gd name="connsiteX2" fmla="*/ 2948781 w 2948781"/>
                    <a:gd name="connsiteY2" fmla="*/ 560268 h 560268"/>
                    <a:gd name="connsiteX3" fmla="*/ 0 w 2948781"/>
                    <a:gd name="connsiteY3" fmla="*/ 560268 h 560268"/>
                    <a:gd name="connsiteX4" fmla="*/ 0 w 2948781"/>
                    <a:gd name="connsiteY4" fmla="*/ 0 h 560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8781" h="560268">
                      <a:moveTo>
                        <a:pt x="0" y="0"/>
                      </a:moveTo>
                      <a:lnTo>
                        <a:pt x="2948781" y="0"/>
                      </a:lnTo>
                      <a:lnTo>
                        <a:pt x="2948781" y="560268"/>
                      </a:lnTo>
                      <a:lnTo>
                        <a:pt x="0" y="560268"/>
                      </a:lnTo>
                      <a:lnTo>
                        <a:pt x="0" y="0"/>
                      </a:lnTo>
                      <a:close/>
                    </a:path>
                  </a:pathLst>
                </a:custGeom>
                <a:solidFill>
                  <a:srgbClr val="EB641B"/>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6509" tIns="16510" rIns="16510" bIns="16509" numCol="1" spcCol="1270" anchor="ctr" anchorCtr="0">
                  <a:noAutofit/>
                </a:bodyPr>
                <a:lstStyle/>
                <a:p>
                  <a:pPr lvl="0" algn="ctr" defTabSz="1155700">
                    <a:lnSpc>
                      <a:spcPct val="90000"/>
                    </a:lnSpc>
                    <a:spcBef>
                      <a:spcPct val="0"/>
                    </a:spcBef>
                    <a:spcAft>
                      <a:spcPct val="35000"/>
                    </a:spcAft>
                    <a:buNone/>
                  </a:pPr>
                  <a:r>
                    <a:rPr lang="zh-CN" altLang="en-US" sz="1000" kern="1200" dirty="0"/>
                    <a:t>影像学</a:t>
                  </a:r>
                </a:p>
              </p:txBody>
            </p:sp>
            <p:sp>
              <p:nvSpPr>
                <p:cNvPr id="61" name="任意多边形 60"/>
                <p:cNvSpPr/>
                <p:nvPr/>
              </p:nvSpPr>
              <p:spPr>
                <a:xfrm>
                  <a:off x="7159" y="9796"/>
                  <a:ext cx="1672" cy="471"/>
                </a:xfrm>
                <a:custGeom>
                  <a:avLst/>
                  <a:gdLst>
                    <a:gd name="connsiteX0" fmla="*/ 0 w 2948781"/>
                    <a:gd name="connsiteY0" fmla="*/ 0 h 560268"/>
                    <a:gd name="connsiteX1" fmla="*/ 2948781 w 2948781"/>
                    <a:gd name="connsiteY1" fmla="*/ 0 h 560268"/>
                    <a:gd name="connsiteX2" fmla="*/ 2948781 w 2948781"/>
                    <a:gd name="connsiteY2" fmla="*/ 560268 h 560268"/>
                    <a:gd name="connsiteX3" fmla="*/ 0 w 2948781"/>
                    <a:gd name="connsiteY3" fmla="*/ 560268 h 560268"/>
                    <a:gd name="connsiteX4" fmla="*/ 0 w 2948781"/>
                    <a:gd name="connsiteY4" fmla="*/ 0 h 560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8781" h="560268">
                      <a:moveTo>
                        <a:pt x="0" y="0"/>
                      </a:moveTo>
                      <a:lnTo>
                        <a:pt x="2948781" y="0"/>
                      </a:lnTo>
                      <a:lnTo>
                        <a:pt x="2948781" y="560268"/>
                      </a:lnTo>
                      <a:lnTo>
                        <a:pt x="0" y="560268"/>
                      </a:lnTo>
                      <a:lnTo>
                        <a:pt x="0" y="0"/>
                      </a:lnTo>
                      <a:close/>
                    </a:path>
                  </a:pathLst>
                </a:custGeom>
                <a:solidFill>
                  <a:srgbClr val="EB641B"/>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6509" tIns="16510" rIns="16510" bIns="16509" numCol="1" spcCol="1270" anchor="ctr" anchorCtr="0">
                  <a:noAutofit/>
                </a:bodyPr>
                <a:lstStyle/>
                <a:p>
                  <a:pPr lvl="0" algn="ctr" defTabSz="1155700">
                    <a:lnSpc>
                      <a:spcPct val="90000"/>
                    </a:lnSpc>
                    <a:spcBef>
                      <a:spcPct val="0"/>
                    </a:spcBef>
                    <a:spcAft>
                      <a:spcPct val="35000"/>
                    </a:spcAft>
                    <a:buNone/>
                  </a:pPr>
                  <a:r>
                    <a:rPr lang="zh-CN" altLang="en-US" sz="1000" kern="1200" dirty="0"/>
                    <a:t>痰培养</a:t>
                  </a:r>
                </a:p>
              </p:txBody>
            </p:sp>
          </p:grpSp>
          <p:grpSp>
            <p:nvGrpSpPr>
              <p:cNvPr id="70" name="组合 69"/>
              <p:cNvGrpSpPr/>
              <p:nvPr/>
            </p:nvGrpSpPr>
            <p:grpSpPr>
              <a:xfrm>
                <a:off x="1058" y="8268"/>
                <a:ext cx="5024" cy="1882"/>
                <a:chOff x="5372" y="7841"/>
                <a:chExt cx="5695" cy="2859"/>
              </a:xfrm>
            </p:grpSpPr>
            <p:sp>
              <p:nvSpPr>
                <p:cNvPr id="6" name="任意多边形 5"/>
                <p:cNvSpPr/>
                <p:nvPr/>
              </p:nvSpPr>
              <p:spPr>
                <a:xfrm>
                  <a:off x="5372" y="8796"/>
                  <a:ext cx="2669" cy="942"/>
                </a:xfrm>
                <a:custGeom>
                  <a:avLst/>
                  <a:gdLst>
                    <a:gd name="connsiteX0" fmla="*/ 0 w 2948781"/>
                    <a:gd name="connsiteY0" fmla="*/ 0 h 560268"/>
                    <a:gd name="connsiteX1" fmla="*/ 2948781 w 2948781"/>
                    <a:gd name="connsiteY1" fmla="*/ 0 h 560268"/>
                    <a:gd name="connsiteX2" fmla="*/ 2948781 w 2948781"/>
                    <a:gd name="connsiteY2" fmla="*/ 560268 h 560268"/>
                    <a:gd name="connsiteX3" fmla="*/ 0 w 2948781"/>
                    <a:gd name="connsiteY3" fmla="*/ 560268 h 560268"/>
                    <a:gd name="connsiteX4" fmla="*/ 0 w 2948781"/>
                    <a:gd name="connsiteY4" fmla="*/ 0 h 560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8781" h="560268">
                      <a:moveTo>
                        <a:pt x="0" y="0"/>
                      </a:moveTo>
                      <a:lnTo>
                        <a:pt x="2948781" y="0"/>
                      </a:lnTo>
                      <a:lnTo>
                        <a:pt x="2948781" y="560268"/>
                      </a:lnTo>
                      <a:lnTo>
                        <a:pt x="0" y="560268"/>
                      </a:lnTo>
                      <a:lnTo>
                        <a:pt x="0" y="0"/>
                      </a:lnTo>
                      <a:close/>
                    </a:path>
                  </a:pathLst>
                </a:custGeom>
                <a:solidFill>
                  <a:srgbClr val="EB641B"/>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6509" tIns="16510" rIns="16510" bIns="16509" numCol="1" spcCol="1270" anchor="ctr" anchorCtr="0">
                  <a:noAutofit/>
                </a:bodyPr>
                <a:lstStyle/>
                <a:p>
                  <a:pPr lvl="0" algn="ctr" defTabSz="1155700">
                    <a:lnSpc>
                      <a:spcPct val="90000"/>
                    </a:lnSpc>
                    <a:spcBef>
                      <a:spcPct val="0"/>
                    </a:spcBef>
                    <a:spcAft>
                      <a:spcPct val="35000"/>
                    </a:spcAft>
                    <a:buNone/>
                  </a:pPr>
                  <a:r>
                    <a:rPr lang="zh-CN" altLang="en-US" sz="1400" kern="1200" dirty="0"/>
                    <a:t>基础实验员</a:t>
                  </a:r>
                </a:p>
              </p:txBody>
            </p:sp>
            <p:sp>
              <p:nvSpPr>
                <p:cNvPr id="63" name="任意多边形 62"/>
                <p:cNvSpPr/>
                <p:nvPr/>
              </p:nvSpPr>
              <p:spPr>
                <a:xfrm>
                  <a:off x="8583" y="8796"/>
                  <a:ext cx="2485" cy="471"/>
                </a:xfrm>
                <a:custGeom>
                  <a:avLst/>
                  <a:gdLst>
                    <a:gd name="connsiteX0" fmla="*/ 0 w 2948781"/>
                    <a:gd name="connsiteY0" fmla="*/ 0 h 560268"/>
                    <a:gd name="connsiteX1" fmla="*/ 2948781 w 2948781"/>
                    <a:gd name="connsiteY1" fmla="*/ 0 h 560268"/>
                    <a:gd name="connsiteX2" fmla="*/ 2948781 w 2948781"/>
                    <a:gd name="connsiteY2" fmla="*/ 560268 h 560268"/>
                    <a:gd name="connsiteX3" fmla="*/ 0 w 2948781"/>
                    <a:gd name="connsiteY3" fmla="*/ 560268 h 560268"/>
                    <a:gd name="connsiteX4" fmla="*/ 0 w 2948781"/>
                    <a:gd name="connsiteY4" fmla="*/ 0 h 560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8781" h="560268">
                      <a:moveTo>
                        <a:pt x="0" y="0"/>
                      </a:moveTo>
                      <a:lnTo>
                        <a:pt x="2948781" y="0"/>
                      </a:lnTo>
                      <a:lnTo>
                        <a:pt x="2948781" y="560268"/>
                      </a:lnTo>
                      <a:lnTo>
                        <a:pt x="0" y="560268"/>
                      </a:lnTo>
                      <a:lnTo>
                        <a:pt x="0" y="0"/>
                      </a:lnTo>
                      <a:close/>
                    </a:path>
                  </a:pathLst>
                </a:custGeom>
                <a:solidFill>
                  <a:srgbClr val="EB641B"/>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6509" tIns="16510" rIns="16510" bIns="16509" numCol="1" spcCol="1270" anchor="ctr" anchorCtr="0">
                  <a:noAutofit/>
                </a:bodyPr>
                <a:lstStyle/>
                <a:p>
                  <a:pPr lvl="0" algn="ctr" defTabSz="1155700">
                    <a:lnSpc>
                      <a:spcPct val="90000"/>
                    </a:lnSpc>
                    <a:spcBef>
                      <a:spcPct val="0"/>
                    </a:spcBef>
                    <a:spcAft>
                      <a:spcPct val="35000"/>
                    </a:spcAft>
                    <a:buNone/>
                  </a:pPr>
                  <a:r>
                    <a:rPr lang="zh-CN" altLang="en-US" sz="1400" kern="1200" dirty="0"/>
                    <a:t>流式细胞技术</a:t>
                  </a:r>
                </a:p>
              </p:txBody>
            </p:sp>
            <p:sp>
              <p:nvSpPr>
                <p:cNvPr id="64" name="任意多边形 63"/>
                <p:cNvSpPr/>
                <p:nvPr/>
              </p:nvSpPr>
              <p:spPr>
                <a:xfrm>
                  <a:off x="8583" y="9288"/>
                  <a:ext cx="2485" cy="471"/>
                </a:xfrm>
                <a:custGeom>
                  <a:avLst/>
                  <a:gdLst>
                    <a:gd name="connsiteX0" fmla="*/ 0 w 2948781"/>
                    <a:gd name="connsiteY0" fmla="*/ 0 h 560268"/>
                    <a:gd name="connsiteX1" fmla="*/ 2948781 w 2948781"/>
                    <a:gd name="connsiteY1" fmla="*/ 0 h 560268"/>
                    <a:gd name="connsiteX2" fmla="*/ 2948781 w 2948781"/>
                    <a:gd name="connsiteY2" fmla="*/ 560268 h 560268"/>
                    <a:gd name="connsiteX3" fmla="*/ 0 w 2948781"/>
                    <a:gd name="connsiteY3" fmla="*/ 560268 h 560268"/>
                    <a:gd name="connsiteX4" fmla="*/ 0 w 2948781"/>
                    <a:gd name="connsiteY4" fmla="*/ 0 h 560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8781" h="560268">
                      <a:moveTo>
                        <a:pt x="0" y="0"/>
                      </a:moveTo>
                      <a:lnTo>
                        <a:pt x="2948781" y="0"/>
                      </a:lnTo>
                      <a:lnTo>
                        <a:pt x="2948781" y="560268"/>
                      </a:lnTo>
                      <a:lnTo>
                        <a:pt x="0" y="560268"/>
                      </a:lnTo>
                      <a:lnTo>
                        <a:pt x="0" y="0"/>
                      </a:lnTo>
                      <a:close/>
                    </a:path>
                  </a:pathLst>
                </a:custGeom>
                <a:solidFill>
                  <a:srgbClr val="EB641B"/>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6509" tIns="16510" rIns="16510" bIns="16509" numCol="1" spcCol="1270" anchor="ctr" anchorCtr="0">
                  <a:noAutofit/>
                </a:bodyPr>
                <a:lstStyle/>
                <a:p>
                  <a:pPr lvl="0" algn="ctr" defTabSz="1155700">
                    <a:lnSpc>
                      <a:spcPct val="90000"/>
                    </a:lnSpc>
                    <a:spcBef>
                      <a:spcPct val="0"/>
                    </a:spcBef>
                    <a:spcAft>
                      <a:spcPct val="35000"/>
                    </a:spcAft>
                    <a:buNone/>
                  </a:pPr>
                  <a:r>
                    <a:rPr lang="zh-CN" altLang="en-US" sz="1400" kern="1200" dirty="0"/>
                    <a:t>高通量测序</a:t>
                  </a:r>
                  <a:r>
                    <a:rPr lang="zh-CN" altLang="en-US" sz="1200" kern="1200" dirty="0"/>
                    <a:t>技术</a:t>
                  </a:r>
                </a:p>
              </p:txBody>
            </p:sp>
            <p:sp>
              <p:nvSpPr>
                <p:cNvPr id="65" name="任意多边形 64"/>
                <p:cNvSpPr/>
                <p:nvPr/>
              </p:nvSpPr>
              <p:spPr>
                <a:xfrm>
                  <a:off x="8583" y="9759"/>
                  <a:ext cx="2485" cy="471"/>
                </a:xfrm>
                <a:custGeom>
                  <a:avLst/>
                  <a:gdLst>
                    <a:gd name="connsiteX0" fmla="*/ 0 w 2948781"/>
                    <a:gd name="connsiteY0" fmla="*/ 0 h 560268"/>
                    <a:gd name="connsiteX1" fmla="*/ 2948781 w 2948781"/>
                    <a:gd name="connsiteY1" fmla="*/ 0 h 560268"/>
                    <a:gd name="connsiteX2" fmla="*/ 2948781 w 2948781"/>
                    <a:gd name="connsiteY2" fmla="*/ 560268 h 560268"/>
                    <a:gd name="connsiteX3" fmla="*/ 0 w 2948781"/>
                    <a:gd name="connsiteY3" fmla="*/ 560268 h 560268"/>
                    <a:gd name="connsiteX4" fmla="*/ 0 w 2948781"/>
                    <a:gd name="connsiteY4" fmla="*/ 0 h 560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8781" h="560268">
                      <a:moveTo>
                        <a:pt x="0" y="0"/>
                      </a:moveTo>
                      <a:lnTo>
                        <a:pt x="2948781" y="0"/>
                      </a:lnTo>
                      <a:lnTo>
                        <a:pt x="2948781" y="560268"/>
                      </a:lnTo>
                      <a:lnTo>
                        <a:pt x="0" y="560268"/>
                      </a:lnTo>
                      <a:lnTo>
                        <a:pt x="0" y="0"/>
                      </a:lnTo>
                      <a:close/>
                    </a:path>
                  </a:pathLst>
                </a:custGeom>
                <a:solidFill>
                  <a:srgbClr val="EB641B"/>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6509" tIns="16510" rIns="16510" bIns="16509" numCol="1" spcCol="1270" anchor="ctr" anchorCtr="0">
                  <a:noAutofit/>
                </a:bodyPr>
                <a:lstStyle/>
                <a:p>
                  <a:pPr lvl="0" algn="ctr" defTabSz="1155700">
                    <a:lnSpc>
                      <a:spcPct val="90000"/>
                    </a:lnSpc>
                    <a:spcBef>
                      <a:spcPct val="0"/>
                    </a:spcBef>
                    <a:spcAft>
                      <a:spcPct val="35000"/>
                    </a:spcAft>
                    <a:buNone/>
                  </a:pPr>
                  <a:r>
                    <a:rPr lang="zh-CN" altLang="en-US" sz="1400" kern="1200" dirty="0"/>
                    <a:t>酵母双杂交</a:t>
                  </a:r>
                  <a:r>
                    <a:rPr lang="zh-CN" altLang="en-US" sz="1200" kern="1200" dirty="0"/>
                    <a:t>技术</a:t>
                  </a:r>
                </a:p>
              </p:txBody>
            </p:sp>
            <p:sp>
              <p:nvSpPr>
                <p:cNvPr id="66" name="任意多边形 65"/>
                <p:cNvSpPr/>
                <p:nvPr/>
              </p:nvSpPr>
              <p:spPr>
                <a:xfrm>
                  <a:off x="8583" y="7841"/>
                  <a:ext cx="2485" cy="471"/>
                </a:xfrm>
                <a:custGeom>
                  <a:avLst/>
                  <a:gdLst>
                    <a:gd name="connsiteX0" fmla="*/ 0 w 2948781"/>
                    <a:gd name="connsiteY0" fmla="*/ 0 h 560268"/>
                    <a:gd name="connsiteX1" fmla="*/ 2948781 w 2948781"/>
                    <a:gd name="connsiteY1" fmla="*/ 0 h 560268"/>
                    <a:gd name="connsiteX2" fmla="*/ 2948781 w 2948781"/>
                    <a:gd name="connsiteY2" fmla="*/ 560268 h 560268"/>
                    <a:gd name="connsiteX3" fmla="*/ 0 w 2948781"/>
                    <a:gd name="connsiteY3" fmla="*/ 560268 h 560268"/>
                    <a:gd name="connsiteX4" fmla="*/ 0 w 2948781"/>
                    <a:gd name="connsiteY4" fmla="*/ 0 h 560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8781" h="560268">
                      <a:moveTo>
                        <a:pt x="0" y="0"/>
                      </a:moveTo>
                      <a:lnTo>
                        <a:pt x="2948781" y="0"/>
                      </a:lnTo>
                      <a:lnTo>
                        <a:pt x="2948781" y="560268"/>
                      </a:lnTo>
                      <a:lnTo>
                        <a:pt x="0" y="560268"/>
                      </a:lnTo>
                      <a:lnTo>
                        <a:pt x="0" y="0"/>
                      </a:lnTo>
                      <a:close/>
                    </a:path>
                  </a:pathLst>
                </a:custGeom>
                <a:solidFill>
                  <a:srgbClr val="EB641B"/>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6509" tIns="16510" rIns="16510" bIns="16509" numCol="1" spcCol="1270" anchor="ctr" anchorCtr="0">
                  <a:noAutofit/>
                </a:bodyPr>
                <a:lstStyle/>
                <a:p>
                  <a:pPr lvl="0" algn="ctr" defTabSz="1155700">
                    <a:lnSpc>
                      <a:spcPct val="90000"/>
                    </a:lnSpc>
                    <a:spcBef>
                      <a:spcPct val="0"/>
                    </a:spcBef>
                    <a:spcAft>
                      <a:spcPct val="35000"/>
                    </a:spcAft>
                    <a:buNone/>
                  </a:pPr>
                  <a:r>
                    <a:rPr lang="en-US" altLang="zh-CN" sz="1200" kern="1200" dirty="0"/>
                    <a:t>PCR</a:t>
                  </a:r>
                  <a:r>
                    <a:rPr lang="zh-CN" altLang="en-US" sz="1200" kern="1200" dirty="0"/>
                    <a:t>技术</a:t>
                  </a:r>
                </a:p>
              </p:txBody>
            </p:sp>
            <p:sp>
              <p:nvSpPr>
                <p:cNvPr id="67" name="任意多边形 66"/>
                <p:cNvSpPr/>
                <p:nvPr/>
              </p:nvSpPr>
              <p:spPr>
                <a:xfrm>
                  <a:off x="8583" y="10230"/>
                  <a:ext cx="2485" cy="471"/>
                </a:xfrm>
                <a:custGeom>
                  <a:avLst/>
                  <a:gdLst>
                    <a:gd name="connsiteX0" fmla="*/ 0 w 2948781"/>
                    <a:gd name="connsiteY0" fmla="*/ 0 h 560268"/>
                    <a:gd name="connsiteX1" fmla="*/ 2948781 w 2948781"/>
                    <a:gd name="connsiteY1" fmla="*/ 0 h 560268"/>
                    <a:gd name="connsiteX2" fmla="*/ 2948781 w 2948781"/>
                    <a:gd name="connsiteY2" fmla="*/ 560268 h 560268"/>
                    <a:gd name="connsiteX3" fmla="*/ 0 w 2948781"/>
                    <a:gd name="connsiteY3" fmla="*/ 560268 h 560268"/>
                    <a:gd name="connsiteX4" fmla="*/ 0 w 2948781"/>
                    <a:gd name="connsiteY4" fmla="*/ 0 h 560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8781" h="560268">
                      <a:moveTo>
                        <a:pt x="0" y="0"/>
                      </a:moveTo>
                      <a:lnTo>
                        <a:pt x="2948781" y="0"/>
                      </a:lnTo>
                      <a:lnTo>
                        <a:pt x="2948781" y="560268"/>
                      </a:lnTo>
                      <a:lnTo>
                        <a:pt x="0" y="560268"/>
                      </a:lnTo>
                      <a:lnTo>
                        <a:pt x="0" y="0"/>
                      </a:lnTo>
                      <a:close/>
                    </a:path>
                  </a:pathLst>
                </a:custGeom>
                <a:solidFill>
                  <a:srgbClr val="EB641B"/>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6509" tIns="16510" rIns="16510" bIns="16509" numCol="1" spcCol="1270" anchor="ctr" anchorCtr="0">
                  <a:noAutofit/>
                </a:bodyPr>
                <a:lstStyle/>
                <a:p>
                  <a:pPr lvl="0" algn="ctr" defTabSz="1155700">
                    <a:lnSpc>
                      <a:spcPct val="90000"/>
                    </a:lnSpc>
                    <a:spcBef>
                      <a:spcPct val="0"/>
                    </a:spcBef>
                    <a:spcAft>
                      <a:spcPct val="35000"/>
                    </a:spcAft>
                    <a:buNone/>
                  </a:pPr>
                  <a:r>
                    <a:rPr lang="zh-CN" altLang="en-US" sz="1200" kern="1200" dirty="0"/>
                    <a:t>质谱技术</a:t>
                  </a:r>
                </a:p>
              </p:txBody>
            </p:sp>
            <p:sp>
              <p:nvSpPr>
                <p:cNvPr id="68" name="任意多边形 67"/>
                <p:cNvSpPr/>
                <p:nvPr/>
              </p:nvSpPr>
              <p:spPr>
                <a:xfrm>
                  <a:off x="8583" y="8325"/>
                  <a:ext cx="2485" cy="471"/>
                </a:xfrm>
                <a:custGeom>
                  <a:avLst/>
                  <a:gdLst>
                    <a:gd name="connsiteX0" fmla="*/ 0 w 2948781"/>
                    <a:gd name="connsiteY0" fmla="*/ 0 h 560268"/>
                    <a:gd name="connsiteX1" fmla="*/ 2948781 w 2948781"/>
                    <a:gd name="connsiteY1" fmla="*/ 0 h 560268"/>
                    <a:gd name="connsiteX2" fmla="*/ 2948781 w 2948781"/>
                    <a:gd name="connsiteY2" fmla="*/ 560268 h 560268"/>
                    <a:gd name="connsiteX3" fmla="*/ 0 w 2948781"/>
                    <a:gd name="connsiteY3" fmla="*/ 560268 h 560268"/>
                    <a:gd name="connsiteX4" fmla="*/ 0 w 2948781"/>
                    <a:gd name="connsiteY4" fmla="*/ 0 h 560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8781" h="560268">
                      <a:moveTo>
                        <a:pt x="0" y="0"/>
                      </a:moveTo>
                      <a:lnTo>
                        <a:pt x="2948781" y="0"/>
                      </a:lnTo>
                      <a:lnTo>
                        <a:pt x="2948781" y="560268"/>
                      </a:lnTo>
                      <a:lnTo>
                        <a:pt x="0" y="560268"/>
                      </a:lnTo>
                      <a:lnTo>
                        <a:pt x="0" y="0"/>
                      </a:lnTo>
                      <a:close/>
                    </a:path>
                  </a:pathLst>
                </a:custGeom>
                <a:solidFill>
                  <a:srgbClr val="EB641B"/>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6509" tIns="16510" rIns="16510" bIns="16509" numCol="1" spcCol="1270" anchor="ctr" anchorCtr="0">
                  <a:noAutofit/>
                </a:bodyPr>
                <a:lstStyle/>
                <a:p>
                  <a:pPr lvl="0" algn="ctr" defTabSz="1155700">
                    <a:lnSpc>
                      <a:spcPct val="90000"/>
                    </a:lnSpc>
                    <a:spcBef>
                      <a:spcPct val="0"/>
                    </a:spcBef>
                    <a:spcAft>
                      <a:spcPct val="35000"/>
                    </a:spcAft>
                    <a:buNone/>
                  </a:pPr>
                  <a:r>
                    <a:rPr lang="zh-CN" altLang="en-US" sz="1200" kern="1200" dirty="0"/>
                    <a:t>动物实验</a:t>
                  </a:r>
                </a:p>
              </p:txBody>
            </p:sp>
            <p:sp>
              <p:nvSpPr>
                <p:cNvPr id="69" name="左大括号 68"/>
                <p:cNvSpPr/>
                <p:nvPr/>
              </p:nvSpPr>
              <p:spPr>
                <a:xfrm>
                  <a:off x="8284" y="8041"/>
                  <a:ext cx="119" cy="2494"/>
                </a:xfrm>
                <a:prstGeom prst="leftBrace">
                  <a:avLst/>
                </a:prstGeom>
              </p:spPr>
              <p:style>
                <a:lnRef idx="1">
                  <a:schemeClr val="accent3"/>
                </a:lnRef>
                <a:fillRef idx="0">
                  <a:schemeClr val="accent3"/>
                </a:fillRef>
                <a:effectRef idx="0">
                  <a:schemeClr val="accent3"/>
                </a:effectRef>
                <a:fontRef idx="minor">
                  <a:schemeClr val="tx1"/>
                </a:fontRef>
              </p:style>
              <p:txBody>
                <a:bodyPr rtlCol="0" anchor="ctr"/>
                <a:lstStyle/>
                <a:p>
                  <a:pPr algn="ctr"/>
                  <a:endParaRPr lang="zh-CN" altLang="en-US"/>
                </a:p>
              </p:txBody>
            </p:sp>
          </p:grpSp>
        </p:grpSp>
        <p:sp>
          <p:nvSpPr>
            <p:cNvPr id="74" name="右大括号 73"/>
            <p:cNvSpPr/>
            <p:nvPr/>
          </p:nvSpPr>
          <p:spPr>
            <a:xfrm>
              <a:off x="7880" y="1772"/>
              <a:ext cx="119" cy="8437"/>
            </a:xfrm>
            <a:prstGeom prst="rightBrace">
              <a:avLst/>
            </a:prstGeom>
          </p:spPr>
          <p:style>
            <a:lnRef idx="1">
              <a:schemeClr val="accent3"/>
            </a:lnRef>
            <a:fillRef idx="0">
              <a:schemeClr val="accent3"/>
            </a:fillRef>
            <a:effectRef idx="0">
              <a:schemeClr val="accent3"/>
            </a:effectRef>
            <a:fontRef idx="minor">
              <a:schemeClr val="tx1"/>
            </a:fontRef>
          </p:style>
          <p:txBody>
            <a:bodyPr rtlCol="0" anchor="ctr"/>
            <a:lstStyle/>
            <a:p>
              <a:pPr algn="ctr"/>
              <a:endParaRPr lang="zh-CN" altLang="en-US"/>
            </a:p>
          </p:txBody>
        </p:sp>
      </p:grpSp>
      <p:sp>
        <p:nvSpPr>
          <p:cNvPr id="76" name="任意多边形 75"/>
          <p:cNvSpPr/>
          <p:nvPr/>
        </p:nvSpPr>
        <p:spPr>
          <a:xfrm>
            <a:off x="4759325" y="3563620"/>
            <a:ext cx="1708150" cy="447040"/>
          </a:xfrm>
          <a:custGeom>
            <a:avLst/>
            <a:gdLst>
              <a:gd name="connsiteX0" fmla="*/ 0 w 2948781"/>
              <a:gd name="connsiteY0" fmla="*/ 0 h 560268"/>
              <a:gd name="connsiteX1" fmla="*/ 2948781 w 2948781"/>
              <a:gd name="connsiteY1" fmla="*/ 0 h 560268"/>
              <a:gd name="connsiteX2" fmla="*/ 2948781 w 2948781"/>
              <a:gd name="connsiteY2" fmla="*/ 560268 h 560268"/>
              <a:gd name="connsiteX3" fmla="*/ 0 w 2948781"/>
              <a:gd name="connsiteY3" fmla="*/ 560268 h 560268"/>
              <a:gd name="connsiteX4" fmla="*/ 0 w 2948781"/>
              <a:gd name="connsiteY4" fmla="*/ 0 h 560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8781" h="560268">
                <a:moveTo>
                  <a:pt x="0" y="0"/>
                </a:moveTo>
                <a:lnTo>
                  <a:pt x="2948781" y="0"/>
                </a:lnTo>
                <a:lnTo>
                  <a:pt x="2948781" y="560268"/>
                </a:lnTo>
                <a:lnTo>
                  <a:pt x="0" y="560268"/>
                </a:lnTo>
                <a:lnTo>
                  <a:pt x="0" y="0"/>
                </a:lnTo>
                <a:close/>
              </a:path>
            </a:pathLst>
          </a:custGeom>
          <a:solidFill>
            <a:srgbClr val="EB641B"/>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6509" tIns="16510" rIns="16510" bIns="16509" numCol="1" spcCol="1270" anchor="ctr" anchorCtr="0">
            <a:noAutofit/>
          </a:bodyPr>
          <a:lstStyle/>
          <a:p>
            <a:pPr lvl="0" algn="ctr" defTabSz="1155700">
              <a:lnSpc>
                <a:spcPct val="90000"/>
              </a:lnSpc>
              <a:spcBef>
                <a:spcPct val="0"/>
              </a:spcBef>
              <a:spcAft>
                <a:spcPct val="35000"/>
              </a:spcAft>
              <a:buNone/>
            </a:pPr>
            <a:r>
              <a:rPr lang="zh-CN" altLang="en-US" sz="2000" kern="1200" dirty="0"/>
              <a:t>研究人员</a:t>
            </a:r>
          </a:p>
        </p:txBody>
      </p:sp>
      <p:cxnSp>
        <p:nvCxnSpPr>
          <p:cNvPr id="77" name="直接箭头连接符 76"/>
          <p:cNvCxnSpPr/>
          <p:nvPr/>
        </p:nvCxnSpPr>
        <p:spPr>
          <a:xfrm>
            <a:off x="6870700" y="3822700"/>
            <a:ext cx="360045" cy="0"/>
          </a:xfrm>
          <a:prstGeom prst="straightConnector1">
            <a:avLst/>
          </a:prstGeom>
          <a:ln>
            <a:tailEnd type="arrow" w="med" len="med"/>
          </a:ln>
        </p:spPr>
        <p:style>
          <a:lnRef idx="1">
            <a:schemeClr val="accent3"/>
          </a:lnRef>
          <a:fillRef idx="0">
            <a:schemeClr val="accent3"/>
          </a:fillRef>
          <a:effectRef idx="0">
            <a:schemeClr val="accent3"/>
          </a:effectRef>
          <a:fontRef idx="minor">
            <a:schemeClr val="tx1"/>
          </a:fontRef>
        </p:style>
      </p:cxnSp>
      <p:cxnSp>
        <p:nvCxnSpPr>
          <p:cNvPr id="78" name="直接箭头连接符 77"/>
          <p:cNvCxnSpPr/>
          <p:nvPr/>
        </p:nvCxnSpPr>
        <p:spPr>
          <a:xfrm flipH="1">
            <a:off x="5429885" y="4241165"/>
            <a:ext cx="9525" cy="844550"/>
          </a:xfrm>
          <a:prstGeom prst="straightConnector1">
            <a:avLst/>
          </a:prstGeom>
          <a:ln>
            <a:tailEnd type="arrow" w="med" len="med"/>
          </a:ln>
        </p:spPr>
        <p:style>
          <a:lnRef idx="1">
            <a:schemeClr val="accent3"/>
          </a:lnRef>
          <a:fillRef idx="0">
            <a:schemeClr val="accent3"/>
          </a:fillRef>
          <a:effectRef idx="0">
            <a:schemeClr val="accent3"/>
          </a:effectRef>
          <a:fontRef idx="minor">
            <a:schemeClr val="tx1"/>
          </a:fontRef>
        </p:style>
      </p:cxnSp>
      <p:cxnSp>
        <p:nvCxnSpPr>
          <p:cNvPr id="79" name="直接箭头连接符 78"/>
          <p:cNvCxnSpPr/>
          <p:nvPr/>
        </p:nvCxnSpPr>
        <p:spPr>
          <a:xfrm flipH="1" flipV="1">
            <a:off x="5420360" y="2490470"/>
            <a:ext cx="9525" cy="805815"/>
          </a:xfrm>
          <a:prstGeom prst="straightConnector1">
            <a:avLst/>
          </a:prstGeom>
          <a:ln>
            <a:tailEnd type="arrow" w="med" len="med"/>
          </a:ln>
        </p:spPr>
        <p:style>
          <a:lnRef idx="1">
            <a:schemeClr val="accent3"/>
          </a:lnRef>
          <a:fillRef idx="0">
            <a:schemeClr val="accent3"/>
          </a:fillRef>
          <a:effectRef idx="0">
            <a:schemeClr val="accent3"/>
          </a:effectRef>
          <a:fontRef idx="minor">
            <a:schemeClr val="tx1"/>
          </a:fontRef>
        </p:style>
      </p:cxnSp>
      <p:sp>
        <p:nvSpPr>
          <p:cNvPr id="83" name="任意多边形 82"/>
          <p:cNvSpPr/>
          <p:nvPr/>
        </p:nvSpPr>
        <p:spPr>
          <a:xfrm>
            <a:off x="3359785" y="90805"/>
            <a:ext cx="2146935" cy="519430"/>
          </a:xfrm>
          <a:custGeom>
            <a:avLst/>
            <a:gdLst>
              <a:gd name="connsiteX0" fmla="*/ 0 w 2948781"/>
              <a:gd name="connsiteY0" fmla="*/ 0 h 560268"/>
              <a:gd name="connsiteX1" fmla="*/ 2948781 w 2948781"/>
              <a:gd name="connsiteY1" fmla="*/ 0 h 560268"/>
              <a:gd name="connsiteX2" fmla="*/ 2948781 w 2948781"/>
              <a:gd name="connsiteY2" fmla="*/ 560268 h 560268"/>
              <a:gd name="connsiteX3" fmla="*/ 0 w 2948781"/>
              <a:gd name="connsiteY3" fmla="*/ 560268 h 560268"/>
              <a:gd name="connsiteX4" fmla="*/ 0 w 2948781"/>
              <a:gd name="connsiteY4" fmla="*/ 0 h 560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8781" h="560268">
                <a:moveTo>
                  <a:pt x="0" y="0"/>
                </a:moveTo>
                <a:lnTo>
                  <a:pt x="2948781" y="0"/>
                </a:lnTo>
                <a:lnTo>
                  <a:pt x="2948781" y="560268"/>
                </a:lnTo>
                <a:lnTo>
                  <a:pt x="0" y="560268"/>
                </a:lnTo>
                <a:lnTo>
                  <a:pt x="0" y="0"/>
                </a:lnTo>
                <a:close/>
              </a:path>
            </a:pathLst>
          </a:custGeom>
          <a:solidFill>
            <a:srgbClr val="EB641B"/>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6509" tIns="16510" rIns="16510" bIns="16509" numCol="1" spcCol="1270" anchor="ctr" anchorCtr="0">
            <a:noAutofit/>
          </a:bodyPr>
          <a:lstStyle/>
          <a:p>
            <a:pPr lvl="0" algn="ctr" defTabSz="1155700">
              <a:lnSpc>
                <a:spcPct val="90000"/>
              </a:lnSpc>
              <a:spcBef>
                <a:spcPct val="0"/>
              </a:spcBef>
              <a:spcAft>
                <a:spcPct val="35000"/>
              </a:spcAft>
              <a:buNone/>
            </a:pPr>
            <a:r>
              <a:rPr lang="zh-CN" altLang="en-US" sz="2000" kern="1200" dirty="0"/>
              <a:t>分工合作</a:t>
            </a:r>
          </a:p>
        </p:txBody>
      </p:sp>
      <p:grpSp>
        <p:nvGrpSpPr>
          <p:cNvPr id="101" name="组合 100"/>
          <p:cNvGrpSpPr/>
          <p:nvPr/>
        </p:nvGrpSpPr>
        <p:grpSpPr>
          <a:xfrm>
            <a:off x="4759960" y="4789805"/>
            <a:ext cx="2827020" cy="1272540"/>
            <a:chOff x="7936" y="7709"/>
            <a:chExt cx="5815" cy="2821"/>
          </a:xfrm>
        </p:grpSpPr>
        <p:sp>
          <p:nvSpPr>
            <p:cNvPr id="87" name="任意多边形 86"/>
            <p:cNvSpPr/>
            <p:nvPr/>
          </p:nvSpPr>
          <p:spPr>
            <a:xfrm>
              <a:off x="11061" y="7709"/>
              <a:ext cx="2690" cy="704"/>
            </a:xfrm>
            <a:custGeom>
              <a:avLst/>
              <a:gdLst>
                <a:gd name="connsiteX0" fmla="*/ 0 w 2948781"/>
                <a:gd name="connsiteY0" fmla="*/ 0 h 560268"/>
                <a:gd name="connsiteX1" fmla="*/ 2948781 w 2948781"/>
                <a:gd name="connsiteY1" fmla="*/ 0 h 560268"/>
                <a:gd name="connsiteX2" fmla="*/ 2948781 w 2948781"/>
                <a:gd name="connsiteY2" fmla="*/ 560268 h 560268"/>
                <a:gd name="connsiteX3" fmla="*/ 0 w 2948781"/>
                <a:gd name="connsiteY3" fmla="*/ 560268 h 560268"/>
                <a:gd name="connsiteX4" fmla="*/ 0 w 2948781"/>
                <a:gd name="connsiteY4" fmla="*/ 0 h 560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8781" h="560268">
                  <a:moveTo>
                    <a:pt x="0" y="0"/>
                  </a:moveTo>
                  <a:lnTo>
                    <a:pt x="2948781" y="0"/>
                  </a:lnTo>
                  <a:lnTo>
                    <a:pt x="2948781" y="560268"/>
                  </a:lnTo>
                  <a:lnTo>
                    <a:pt x="0" y="560268"/>
                  </a:lnTo>
                  <a:lnTo>
                    <a:pt x="0" y="0"/>
                  </a:lnTo>
                  <a:close/>
                </a:path>
              </a:pathLst>
            </a:custGeom>
            <a:solidFill>
              <a:srgbClr val="EB641B"/>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6509" tIns="16510" rIns="16510" bIns="16509" numCol="1" spcCol="1270" anchor="ctr" anchorCtr="0">
              <a:noAutofit/>
            </a:bodyPr>
            <a:lstStyle/>
            <a:p>
              <a:pPr lvl="0" algn="ctr" defTabSz="1155700">
                <a:lnSpc>
                  <a:spcPct val="90000"/>
                </a:lnSpc>
                <a:spcBef>
                  <a:spcPct val="0"/>
                </a:spcBef>
                <a:spcAft>
                  <a:spcPct val="35000"/>
                </a:spcAft>
                <a:buNone/>
              </a:pPr>
              <a:r>
                <a:rPr lang="zh-CN" altLang="en-US" sz="1400" kern="1200" dirty="0"/>
                <a:t>流行病学研究</a:t>
              </a:r>
            </a:p>
          </p:txBody>
        </p:sp>
        <p:grpSp>
          <p:nvGrpSpPr>
            <p:cNvPr id="100" name="组合 99"/>
            <p:cNvGrpSpPr/>
            <p:nvPr/>
          </p:nvGrpSpPr>
          <p:grpSpPr>
            <a:xfrm>
              <a:off x="7936" y="7895"/>
              <a:ext cx="5815" cy="2382"/>
              <a:chOff x="7936" y="7895"/>
              <a:chExt cx="5815" cy="2382"/>
            </a:xfrm>
          </p:grpSpPr>
          <p:sp>
            <p:nvSpPr>
              <p:cNvPr id="81" name="任意多边形 80"/>
              <p:cNvSpPr/>
              <p:nvPr/>
            </p:nvSpPr>
            <p:spPr>
              <a:xfrm>
                <a:off x="7936" y="8730"/>
                <a:ext cx="2690" cy="704"/>
              </a:xfrm>
              <a:custGeom>
                <a:avLst/>
                <a:gdLst>
                  <a:gd name="connsiteX0" fmla="*/ 0 w 2948781"/>
                  <a:gd name="connsiteY0" fmla="*/ 0 h 560268"/>
                  <a:gd name="connsiteX1" fmla="*/ 2948781 w 2948781"/>
                  <a:gd name="connsiteY1" fmla="*/ 0 h 560268"/>
                  <a:gd name="connsiteX2" fmla="*/ 2948781 w 2948781"/>
                  <a:gd name="connsiteY2" fmla="*/ 560268 h 560268"/>
                  <a:gd name="connsiteX3" fmla="*/ 0 w 2948781"/>
                  <a:gd name="connsiteY3" fmla="*/ 560268 h 560268"/>
                  <a:gd name="connsiteX4" fmla="*/ 0 w 2948781"/>
                  <a:gd name="connsiteY4" fmla="*/ 0 h 560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8781" h="560268">
                    <a:moveTo>
                      <a:pt x="0" y="0"/>
                    </a:moveTo>
                    <a:lnTo>
                      <a:pt x="2948781" y="0"/>
                    </a:lnTo>
                    <a:lnTo>
                      <a:pt x="2948781" y="560268"/>
                    </a:lnTo>
                    <a:lnTo>
                      <a:pt x="0" y="560268"/>
                    </a:lnTo>
                    <a:lnTo>
                      <a:pt x="0" y="0"/>
                    </a:lnTo>
                    <a:close/>
                  </a:path>
                </a:pathLst>
              </a:custGeom>
              <a:solidFill>
                <a:srgbClr val="EB641B"/>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6509" tIns="16510" rIns="16510" bIns="16509" numCol="1" spcCol="1270" anchor="ctr" anchorCtr="0">
                <a:noAutofit/>
              </a:bodyPr>
              <a:lstStyle/>
              <a:p>
                <a:pPr lvl="0" algn="ctr" defTabSz="1155700">
                  <a:lnSpc>
                    <a:spcPct val="90000"/>
                  </a:lnSpc>
                  <a:spcBef>
                    <a:spcPct val="0"/>
                  </a:spcBef>
                  <a:spcAft>
                    <a:spcPct val="35000"/>
                  </a:spcAft>
                  <a:buNone/>
                </a:pPr>
                <a:r>
                  <a:rPr lang="zh-CN" altLang="en-US" sz="1600" kern="1200" dirty="0"/>
                  <a:t>大数据研究</a:t>
                </a:r>
              </a:p>
            </p:txBody>
          </p:sp>
          <p:sp>
            <p:nvSpPr>
              <p:cNvPr id="84" name="左大括号 83"/>
              <p:cNvSpPr/>
              <p:nvPr/>
            </p:nvSpPr>
            <p:spPr>
              <a:xfrm>
                <a:off x="10820" y="7895"/>
                <a:ext cx="119" cy="2382"/>
              </a:xfrm>
              <a:prstGeom prst="leftBrace">
                <a:avLst/>
              </a:prstGeom>
            </p:spPr>
            <p:style>
              <a:lnRef idx="1">
                <a:schemeClr val="accent3"/>
              </a:lnRef>
              <a:fillRef idx="0">
                <a:schemeClr val="accent3"/>
              </a:fillRef>
              <a:effectRef idx="0">
                <a:schemeClr val="accent3"/>
              </a:effectRef>
              <a:fontRef idx="minor">
                <a:schemeClr val="tx1"/>
              </a:fontRef>
            </p:style>
            <p:txBody>
              <a:bodyPr rtlCol="0" anchor="ctr"/>
              <a:lstStyle/>
              <a:p>
                <a:pPr algn="ctr"/>
                <a:endParaRPr lang="zh-CN" altLang="en-US"/>
              </a:p>
            </p:txBody>
          </p:sp>
          <p:sp>
            <p:nvSpPr>
              <p:cNvPr id="88" name="任意多边形 87"/>
              <p:cNvSpPr/>
              <p:nvPr/>
            </p:nvSpPr>
            <p:spPr>
              <a:xfrm>
                <a:off x="11061" y="8420"/>
                <a:ext cx="2690" cy="704"/>
              </a:xfrm>
              <a:custGeom>
                <a:avLst/>
                <a:gdLst>
                  <a:gd name="connsiteX0" fmla="*/ 0 w 2948781"/>
                  <a:gd name="connsiteY0" fmla="*/ 0 h 560268"/>
                  <a:gd name="connsiteX1" fmla="*/ 2948781 w 2948781"/>
                  <a:gd name="connsiteY1" fmla="*/ 0 h 560268"/>
                  <a:gd name="connsiteX2" fmla="*/ 2948781 w 2948781"/>
                  <a:gd name="connsiteY2" fmla="*/ 560268 h 560268"/>
                  <a:gd name="connsiteX3" fmla="*/ 0 w 2948781"/>
                  <a:gd name="connsiteY3" fmla="*/ 560268 h 560268"/>
                  <a:gd name="connsiteX4" fmla="*/ 0 w 2948781"/>
                  <a:gd name="connsiteY4" fmla="*/ 0 h 560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8781" h="560268">
                    <a:moveTo>
                      <a:pt x="0" y="0"/>
                    </a:moveTo>
                    <a:lnTo>
                      <a:pt x="2948781" y="0"/>
                    </a:lnTo>
                    <a:lnTo>
                      <a:pt x="2948781" y="560268"/>
                    </a:lnTo>
                    <a:lnTo>
                      <a:pt x="0" y="560268"/>
                    </a:lnTo>
                    <a:lnTo>
                      <a:pt x="0" y="0"/>
                    </a:lnTo>
                    <a:close/>
                  </a:path>
                </a:pathLst>
              </a:custGeom>
              <a:solidFill>
                <a:srgbClr val="EB641B"/>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6509" tIns="16510" rIns="16510" bIns="16509" numCol="1" spcCol="1270" anchor="ctr" anchorCtr="0">
                <a:noAutofit/>
              </a:bodyPr>
              <a:lstStyle/>
              <a:p>
                <a:pPr lvl="0" algn="ctr" defTabSz="1155700">
                  <a:lnSpc>
                    <a:spcPct val="90000"/>
                  </a:lnSpc>
                  <a:spcBef>
                    <a:spcPct val="0"/>
                  </a:spcBef>
                  <a:spcAft>
                    <a:spcPct val="35000"/>
                  </a:spcAft>
                  <a:buNone/>
                </a:pPr>
                <a:r>
                  <a:rPr lang="zh-CN" altLang="en-US" sz="1400" kern="1200" dirty="0"/>
                  <a:t>疾病分型研究</a:t>
                </a:r>
              </a:p>
            </p:txBody>
          </p:sp>
          <p:sp>
            <p:nvSpPr>
              <p:cNvPr id="89" name="任意多边形 88"/>
              <p:cNvSpPr/>
              <p:nvPr/>
            </p:nvSpPr>
            <p:spPr>
              <a:xfrm>
                <a:off x="11061" y="9123"/>
                <a:ext cx="2690" cy="704"/>
              </a:xfrm>
              <a:custGeom>
                <a:avLst/>
                <a:gdLst>
                  <a:gd name="connsiteX0" fmla="*/ 0 w 2948781"/>
                  <a:gd name="connsiteY0" fmla="*/ 0 h 560268"/>
                  <a:gd name="connsiteX1" fmla="*/ 2948781 w 2948781"/>
                  <a:gd name="connsiteY1" fmla="*/ 0 h 560268"/>
                  <a:gd name="connsiteX2" fmla="*/ 2948781 w 2948781"/>
                  <a:gd name="connsiteY2" fmla="*/ 560268 h 560268"/>
                  <a:gd name="connsiteX3" fmla="*/ 0 w 2948781"/>
                  <a:gd name="connsiteY3" fmla="*/ 560268 h 560268"/>
                  <a:gd name="connsiteX4" fmla="*/ 0 w 2948781"/>
                  <a:gd name="connsiteY4" fmla="*/ 0 h 560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8781" h="560268">
                    <a:moveTo>
                      <a:pt x="0" y="0"/>
                    </a:moveTo>
                    <a:lnTo>
                      <a:pt x="2948781" y="0"/>
                    </a:lnTo>
                    <a:lnTo>
                      <a:pt x="2948781" y="560268"/>
                    </a:lnTo>
                    <a:lnTo>
                      <a:pt x="0" y="560268"/>
                    </a:lnTo>
                    <a:lnTo>
                      <a:pt x="0" y="0"/>
                    </a:lnTo>
                    <a:close/>
                  </a:path>
                </a:pathLst>
              </a:custGeom>
              <a:solidFill>
                <a:srgbClr val="EB641B"/>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6509" tIns="16510" rIns="16510" bIns="16509" numCol="1" spcCol="1270" anchor="ctr" anchorCtr="0">
                <a:noAutofit/>
              </a:bodyPr>
              <a:lstStyle/>
              <a:p>
                <a:pPr lvl="0" algn="ctr" defTabSz="1155700">
                  <a:lnSpc>
                    <a:spcPct val="90000"/>
                  </a:lnSpc>
                  <a:spcBef>
                    <a:spcPct val="0"/>
                  </a:spcBef>
                  <a:spcAft>
                    <a:spcPct val="35000"/>
                  </a:spcAft>
                  <a:buNone/>
                </a:pPr>
                <a:r>
                  <a:rPr lang="zh-CN" altLang="en-US" sz="1400" kern="1200" dirty="0"/>
                  <a:t>生物信息研究</a:t>
                </a:r>
              </a:p>
            </p:txBody>
          </p:sp>
        </p:grpSp>
        <p:sp>
          <p:nvSpPr>
            <p:cNvPr id="90" name="任意多边形 89"/>
            <p:cNvSpPr/>
            <p:nvPr/>
          </p:nvSpPr>
          <p:spPr>
            <a:xfrm>
              <a:off x="11061" y="9826"/>
              <a:ext cx="2690" cy="704"/>
            </a:xfrm>
            <a:custGeom>
              <a:avLst/>
              <a:gdLst>
                <a:gd name="connsiteX0" fmla="*/ 0 w 2948781"/>
                <a:gd name="connsiteY0" fmla="*/ 0 h 560268"/>
                <a:gd name="connsiteX1" fmla="*/ 2948781 w 2948781"/>
                <a:gd name="connsiteY1" fmla="*/ 0 h 560268"/>
                <a:gd name="connsiteX2" fmla="*/ 2948781 w 2948781"/>
                <a:gd name="connsiteY2" fmla="*/ 560268 h 560268"/>
                <a:gd name="connsiteX3" fmla="*/ 0 w 2948781"/>
                <a:gd name="connsiteY3" fmla="*/ 560268 h 560268"/>
                <a:gd name="connsiteX4" fmla="*/ 0 w 2948781"/>
                <a:gd name="connsiteY4" fmla="*/ 0 h 560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8781" h="560268">
                  <a:moveTo>
                    <a:pt x="0" y="0"/>
                  </a:moveTo>
                  <a:lnTo>
                    <a:pt x="2948781" y="0"/>
                  </a:lnTo>
                  <a:lnTo>
                    <a:pt x="2948781" y="560268"/>
                  </a:lnTo>
                  <a:lnTo>
                    <a:pt x="0" y="560268"/>
                  </a:lnTo>
                  <a:lnTo>
                    <a:pt x="0" y="0"/>
                  </a:lnTo>
                  <a:close/>
                </a:path>
              </a:pathLst>
            </a:custGeom>
            <a:solidFill>
              <a:srgbClr val="EB641B"/>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6509" tIns="16510" rIns="16510" bIns="16509" numCol="1" spcCol="1270" anchor="ctr" anchorCtr="0">
              <a:noAutofit/>
            </a:bodyPr>
            <a:lstStyle/>
            <a:p>
              <a:pPr lvl="0" algn="ctr" defTabSz="1155700">
                <a:lnSpc>
                  <a:spcPct val="90000"/>
                </a:lnSpc>
                <a:spcBef>
                  <a:spcPct val="0"/>
                </a:spcBef>
                <a:spcAft>
                  <a:spcPct val="35000"/>
                </a:spcAft>
                <a:buNone/>
              </a:pPr>
              <a:r>
                <a:rPr lang="zh-CN" altLang="en-US" sz="1400" kern="1200" dirty="0"/>
                <a:t>网络结构研究</a:t>
              </a:r>
            </a:p>
          </p:txBody>
        </p:sp>
      </p:grpSp>
      <p:grpSp>
        <p:nvGrpSpPr>
          <p:cNvPr id="99" name="组合 98"/>
          <p:cNvGrpSpPr/>
          <p:nvPr/>
        </p:nvGrpSpPr>
        <p:grpSpPr>
          <a:xfrm>
            <a:off x="6518910" y="3033300"/>
            <a:ext cx="2548890" cy="1508424"/>
            <a:chOff x="8942" y="660"/>
            <a:chExt cx="5016" cy="3504"/>
          </a:xfrm>
        </p:grpSpPr>
        <p:sp>
          <p:nvSpPr>
            <p:cNvPr id="91" name="左大括号 90"/>
            <p:cNvSpPr/>
            <p:nvPr/>
          </p:nvSpPr>
          <p:spPr>
            <a:xfrm rot="10800000" flipH="1">
              <a:off x="11044" y="900"/>
              <a:ext cx="120" cy="2954"/>
            </a:xfrm>
            <a:prstGeom prst="leftBrace">
              <a:avLst/>
            </a:prstGeom>
          </p:spPr>
          <p:style>
            <a:lnRef idx="1">
              <a:schemeClr val="accent3"/>
            </a:lnRef>
            <a:fillRef idx="0">
              <a:schemeClr val="accent3"/>
            </a:fillRef>
            <a:effectRef idx="0">
              <a:schemeClr val="accent3"/>
            </a:effectRef>
            <a:fontRef idx="minor">
              <a:schemeClr val="tx1"/>
            </a:fontRef>
          </p:style>
          <p:txBody>
            <a:bodyPr rtlCol="0" anchor="ctr"/>
            <a:lstStyle/>
            <a:p>
              <a:pPr algn="ctr"/>
              <a:endParaRPr lang="zh-CN" altLang="en-US"/>
            </a:p>
          </p:txBody>
        </p:sp>
        <p:sp>
          <p:nvSpPr>
            <p:cNvPr id="92" name="任意多边形 91"/>
            <p:cNvSpPr/>
            <p:nvPr/>
          </p:nvSpPr>
          <p:spPr>
            <a:xfrm>
              <a:off x="11268" y="660"/>
              <a:ext cx="2690" cy="704"/>
            </a:xfrm>
            <a:custGeom>
              <a:avLst/>
              <a:gdLst>
                <a:gd name="connsiteX0" fmla="*/ 0 w 2948781"/>
                <a:gd name="connsiteY0" fmla="*/ 0 h 560268"/>
                <a:gd name="connsiteX1" fmla="*/ 2948781 w 2948781"/>
                <a:gd name="connsiteY1" fmla="*/ 0 h 560268"/>
                <a:gd name="connsiteX2" fmla="*/ 2948781 w 2948781"/>
                <a:gd name="connsiteY2" fmla="*/ 560268 h 560268"/>
                <a:gd name="connsiteX3" fmla="*/ 0 w 2948781"/>
                <a:gd name="connsiteY3" fmla="*/ 560268 h 560268"/>
                <a:gd name="connsiteX4" fmla="*/ 0 w 2948781"/>
                <a:gd name="connsiteY4" fmla="*/ 0 h 560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8781" h="560268">
                  <a:moveTo>
                    <a:pt x="0" y="0"/>
                  </a:moveTo>
                  <a:lnTo>
                    <a:pt x="2948781" y="0"/>
                  </a:lnTo>
                  <a:lnTo>
                    <a:pt x="2948781" y="560268"/>
                  </a:lnTo>
                  <a:lnTo>
                    <a:pt x="0" y="560268"/>
                  </a:lnTo>
                  <a:lnTo>
                    <a:pt x="0" y="0"/>
                  </a:lnTo>
                  <a:close/>
                </a:path>
              </a:pathLst>
            </a:custGeom>
            <a:solidFill>
              <a:srgbClr val="EB641B"/>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6509" tIns="16510" rIns="16510" bIns="16509" numCol="1" spcCol="1270" anchor="ctr" anchorCtr="0">
              <a:noAutofit/>
            </a:bodyPr>
            <a:lstStyle/>
            <a:p>
              <a:pPr lvl="0" algn="ctr" defTabSz="1155700">
                <a:lnSpc>
                  <a:spcPct val="90000"/>
                </a:lnSpc>
                <a:spcBef>
                  <a:spcPct val="0"/>
                </a:spcBef>
                <a:spcAft>
                  <a:spcPct val="35000"/>
                </a:spcAft>
                <a:buNone/>
              </a:pPr>
              <a:r>
                <a:rPr lang="zh-CN" altLang="en-US" sz="1400" kern="1200" dirty="0"/>
                <a:t>新药开发与测试</a:t>
              </a:r>
            </a:p>
          </p:txBody>
        </p:sp>
        <p:grpSp>
          <p:nvGrpSpPr>
            <p:cNvPr id="98" name="组合 97"/>
            <p:cNvGrpSpPr/>
            <p:nvPr/>
          </p:nvGrpSpPr>
          <p:grpSpPr>
            <a:xfrm>
              <a:off x="8942" y="1364"/>
              <a:ext cx="5016" cy="2800"/>
              <a:chOff x="8942" y="1364"/>
              <a:chExt cx="5016" cy="2800"/>
            </a:xfrm>
          </p:grpSpPr>
          <p:sp>
            <p:nvSpPr>
              <p:cNvPr id="82" name="任意多边形 81"/>
              <p:cNvSpPr/>
              <p:nvPr/>
            </p:nvSpPr>
            <p:spPr>
              <a:xfrm>
                <a:off x="8942" y="2041"/>
                <a:ext cx="1878" cy="705"/>
              </a:xfrm>
              <a:custGeom>
                <a:avLst/>
                <a:gdLst>
                  <a:gd name="connsiteX0" fmla="*/ 0 w 2948781"/>
                  <a:gd name="connsiteY0" fmla="*/ 0 h 560268"/>
                  <a:gd name="connsiteX1" fmla="*/ 2948781 w 2948781"/>
                  <a:gd name="connsiteY1" fmla="*/ 0 h 560268"/>
                  <a:gd name="connsiteX2" fmla="*/ 2948781 w 2948781"/>
                  <a:gd name="connsiteY2" fmla="*/ 560268 h 560268"/>
                  <a:gd name="connsiteX3" fmla="*/ 0 w 2948781"/>
                  <a:gd name="connsiteY3" fmla="*/ 560268 h 560268"/>
                  <a:gd name="connsiteX4" fmla="*/ 0 w 2948781"/>
                  <a:gd name="connsiteY4" fmla="*/ 0 h 560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8781" h="560268">
                    <a:moveTo>
                      <a:pt x="0" y="0"/>
                    </a:moveTo>
                    <a:lnTo>
                      <a:pt x="2948781" y="0"/>
                    </a:lnTo>
                    <a:lnTo>
                      <a:pt x="2948781" y="560268"/>
                    </a:lnTo>
                    <a:lnTo>
                      <a:pt x="0" y="560268"/>
                    </a:lnTo>
                    <a:lnTo>
                      <a:pt x="0" y="0"/>
                    </a:lnTo>
                    <a:close/>
                  </a:path>
                </a:pathLst>
              </a:custGeom>
              <a:solidFill>
                <a:srgbClr val="EB641B"/>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6509" tIns="16510" rIns="16510" bIns="16509" numCol="1" spcCol="1270" anchor="ctr" anchorCtr="0">
                <a:noAutofit/>
              </a:bodyPr>
              <a:lstStyle/>
              <a:p>
                <a:pPr lvl="0" algn="ctr" defTabSz="1155700">
                  <a:lnSpc>
                    <a:spcPct val="90000"/>
                  </a:lnSpc>
                  <a:spcBef>
                    <a:spcPct val="0"/>
                  </a:spcBef>
                  <a:spcAft>
                    <a:spcPct val="35000"/>
                  </a:spcAft>
                  <a:buNone/>
                </a:pPr>
                <a:r>
                  <a:rPr lang="zh-CN" altLang="en-US" sz="1600" kern="1200" dirty="0"/>
                  <a:t>产学研</a:t>
                </a:r>
              </a:p>
            </p:txBody>
          </p:sp>
          <p:sp>
            <p:nvSpPr>
              <p:cNvPr id="93" name="任意多边形 92"/>
              <p:cNvSpPr/>
              <p:nvPr/>
            </p:nvSpPr>
            <p:spPr>
              <a:xfrm>
                <a:off x="11268" y="1364"/>
                <a:ext cx="2690" cy="982"/>
              </a:xfrm>
              <a:custGeom>
                <a:avLst/>
                <a:gdLst>
                  <a:gd name="connsiteX0" fmla="*/ 0 w 2948781"/>
                  <a:gd name="connsiteY0" fmla="*/ 0 h 560268"/>
                  <a:gd name="connsiteX1" fmla="*/ 2948781 w 2948781"/>
                  <a:gd name="connsiteY1" fmla="*/ 0 h 560268"/>
                  <a:gd name="connsiteX2" fmla="*/ 2948781 w 2948781"/>
                  <a:gd name="connsiteY2" fmla="*/ 560268 h 560268"/>
                  <a:gd name="connsiteX3" fmla="*/ 0 w 2948781"/>
                  <a:gd name="connsiteY3" fmla="*/ 560268 h 560268"/>
                  <a:gd name="connsiteX4" fmla="*/ 0 w 2948781"/>
                  <a:gd name="connsiteY4" fmla="*/ 0 h 560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8781" h="560268">
                    <a:moveTo>
                      <a:pt x="0" y="0"/>
                    </a:moveTo>
                    <a:lnTo>
                      <a:pt x="2948781" y="0"/>
                    </a:lnTo>
                    <a:lnTo>
                      <a:pt x="2948781" y="560268"/>
                    </a:lnTo>
                    <a:lnTo>
                      <a:pt x="0" y="560268"/>
                    </a:lnTo>
                    <a:lnTo>
                      <a:pt x="0" y="0"/>
                    </a:lnTo>
                    <a:close/>
                  </a:path>
                </a:pathLst>
              </a:custGeom>
              <a:solidFill>
                <a:srgbClr val="EB641B"/>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6509" tIns="16510" rIns="16510" bIns="16509" numCol="1" spcCol="1270" anchor="ctr" anchorCtr="0">
                <a:noAutofit/>
              </a:bodyPr>
              <a:lstStyle/>
              <a:p>
                <a:pPr lvl="0" algn="ctr" defTabSz="1155700">
                  <a:lnSpc>
                    <a:spcPct val="90000"/>
                  </a:lnSpc>
                  <a:spcBef>
                    <a:spcPct val="0"/>
                  </a:spcBef>
                  <a:spcAft>
                    <a:spcPct val="35000"/>
                  </a:spcAft>
                  <a:buNone/>
                </a:pPr>
                <a:r>
                  <a:rPr lang="zh-CN" altLang="en-US" sz="1400" kern="1200" dirty="0"/>
                  <a:t>诊断试剂</a:t>
                </a:r>
                <a:r>
                  <a:rPr lang="en-US" altLang="zh-CN" sz="1400" kern="1200" dirty="0"/>
                  <a:t>/</a:t>
                </a:r>
                <a:r>
                  <a:rPr lang="zh-CN" altLang="en-US" sz="1400" kern="1200" dirty="0"/>
                  <a:t>仪器的制备与改良</a:t>
                </a:r>
              </a:p>
            </p:txBody>
          </p:sp>
          <p:sp>
            <p:nvSpPr>
              <p:cNvPr id="94" name="任意多边形 93"/>
              <p:cNvSpPr/>
              <p:nvPr/>
            </p:nvSpPr>
            <p:spPr>
              <a:xfrm>
                <a:off x="11268" y="2345"/>
                <a:ext cx="2690" cy="900"/>
              </a:xfrm>
              <a:custGeom>
                <a:avLst/>
                <a:gdLst>
                  <a:gd name="connsiteX0" fmla="*/ 0 w 2948781"/>
                  <a:gd name="connsiteY0" fmla="*/ 0 h 560268"/>
                  <a:gd name="connsiteX1" fmla="*/ 2948781 w 2948781"/>
                  <a:gd name="connsiteY1" fmla="*/ 0 h 560268"/>
                  <a:gd name="connsiteX2" fmla="*/ 2948781 w 2948781"/>
                  <a:gd name="connsiteY2" fmla="*/ 560268 h 560268"/>
                  <a:gd name="connsiteX3" fmla="*/ 0 w 2948781"/>
                  <a:gd name="connsiteY3" fmla="*/ 560268 h 560268"/>
                  <a:gd name="connsiteX4" fmla="*/ 0 w 2948781"/>
                  <a:gd name="connsiteY4" fmla="*/ 0 h 560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8781" h="560268">
                    <a:moveTo>
                      <a:pt x="0" y="0"/>
                    </a:moveTo>
                    <a:lnTo>
                      <a:pt x="2948781" y="0"/>
                    </a:lnTo>
                    <a:lnTo>
                      <a:pt x="2948781" y="560268"/>
                    </a:lnTo>
                    <a:lnTo>
                      <a:pt x="0" y="560268"/>
                    </a:lnTo>
                    <a:lnTo>
                      <a:pt x="0" y="0"/>
                    </a:lnTo>
                    <a:close/>
                  </a:path>
                </a:pathLst>
              </a:custGeom>
              <a:solidFill>
                <a:srgbClr val="EB641B"/>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6509" tIns="16510" rIns="16510" bIns="16509" numCol="1" spcCol="1270" anchor="ctr" anchorCtr="0">
                <a:noAutofit/>
              </a:bodyPr>
              <a:lstStyle/>
              <a:p>
                <a:pPr lvl="0" algn="ctr" defTabSz="1155700">
                  <a:lnSpc>
                    <a:spcPct val="90000"/>
                  </a:lnSpc>
                  <a:spcBef>
                    <a:spcPct val="0"/>
                  </a:spcBef>
                  <a:spcAft>
                    <a:spcPct val="35000"/>
                  </a:spcAft>
                  <a:buNone/>
                </a:pPr>
                <a:r>
                  <a:rPr lang="zh-CN" altLang="en-US" sz="1400" kern="1200" dirty="0"/>
                  <a:t>患者管理配套设施完善</a:t>
                </a:r>
              </a:p>
            </p:txBody>
          </p:sp>
          <p:sp>
            <p:nvSpPr>
              <p:cNvPr id="97" name="任意多边形 96"/>
              <p:cNvSpPr/>
              <p:nvPr/>
            </p:nvSpPr>
            <p:spPr>
              <a:xfrm>
                <a:off x="11268" y="3205"/>
                <a:ext cx="2690" cy="959"/>
              </a:xfrm>
              <a:custGeom>
                <a:avLst/>
                <a:gdLst>
                  <a:gd name="connsiteX0" fmla="*/ 0 w 2948781"/>
                  <a:gd name="connsiteY0" fmla="*/ 0 h 560268"/>
                  <a:gd name="connsiteX1" fmla="*/ 2948781 w 2948781"/>
                  <a:gd name="connsiteY1" fmla="*/ 0 h 560268"/>
                  <a:gd name="connsiteX2" fmla="*/ 2948781 w 2948781"/>
                  <a:gd name="connsiteY2" fmla="*/ 560268 h 560268"/>
                  <a:gd name="connsiteX3" fmla="*/ 0 w 2948781"/>
                  <a:gd name="connsiteY3" fmla="*/ 560268 h 560268"/>
                  <a:gd name="connsiteX4" fmla="*/ 0 w 2948781"/>
                  <a:gd name="connsiteY4" fmla="*/ 0 h 560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8781" h="560268">
                    <a:moveTo>
                      <a:pt x="0" y="0"/>
                    </a:moveTo>
                    <a:lnTo>
                      <a:pt x="2948781" y="0"/>
                    </a:lnTo>
                    <a:lnTo>
                      <a:pt x="2948781" y="560268"/>
                    </a:lnTo>
                    <a:lnTo>
                      <a:pt x="0" y="560268"/>
                    </a:lnTo>
                    <a:lnTo>
                      <a:pt x="0" y="0"/>
                    </a:lnTo>
                    <a:close/>
                  </a:path>
                </a:pathLst>
              </a:custGeom>
              <a:solidFill>
                <a:srgbClr val="EB641B"/>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6509" tIns="16510" rIns="16510" bIns="16509" numCol="1" spcCol="1270" anchor="ctr" anchorCtr="0">
                <a:noAutofit/>
              </a:bodyPr>
              <a:lstStyle/>
              <a:p>
                <a:pPr lvl="0" algn="ctr" defTabSz="1155700">
                  <a:lnSpc>
                    <a:spcPct val="90000"/>
                  </a:lnSpc>
                  <a:spcBef>
                    <a:spcPct val="0"/>
                  </a:spcBef>
                  <a:spcAft>
                    <a:spcPct val="35000"/>
                  </a:spcAft>
                  <a:buNone/>
                </a:pPr>
                <a:r>
                  <a:rPr lang="zh-CN" altLang="en-US" sz="1400" kern="1200" dirty="0"/>
                  <a:t>疾病诊治的科普与指南</a:t>
                </a:r>
              </a:p>
            </p:txBody>
          </p:sp>
        </p:grpSp>
      </p:grpSp>
      <p:grpSp>
        <p:nvGrpSpPr>
          <p:cNvPr id="107" name="组合 106"/>
          <p:cNvGrpSpPr/>
          <p:nvPr/>
        </p:nvGrpSpPr>
        <p:grpSpPr>
          <a:xfrm>
            <a:off x="4722495" y="1577340"/>
            <a:ext cx="2978150" cy="975995"/>
            <a:chOff x="7707" y="2347"/>
            <a:chExt cx="5137" cy="1840"/>
          </a:xfrm>
        </p:grpSpPr>
        <p:sp>
          <p:nvSpPr>
            <p:cNvPr id="80" name="任意多边形 79"/>
            <p:cNvSpPr/>
            <p:nvPr/>
          </p:nvSpPr>
          <p:spPr>
            <a:xfrm>
              <a:off x="7707" y="2955"/>
              <a:ext cx="2457" cy="674"/>
            </a:xfrm>
            <a:custGeom>
              <a:avLst/>
              <a:gdLst>
                <a:gd name="connsiteX0" fmla="*/ 0 w 2948781"/>
                <a:gd name="connsiteY0" fmla="*/ 0 h 560268"/>
                <a:gd name="connsiteX1" fmla="*/ 2948781 w 2948781"/>
                <a:gd name="connsiteY1" fmla="*/ 0 h 560268"/>
                <a:gd name="connsiteX2" fmla="*/ 2948781 w 2948781"/>
                <a:gd name="connsiteY2" fmla="*/ 560268 h 560268"/>
                <a:gd name="connsiteX3" fmla="*/ 0 w 2948781"/>
                <a:gd name="connsiteY3" fmla="*/ 560268 h 560268"/>
                <a:gd name="connsiteX4" fmla="*/ 0 w 2948781"/>
                <a:gd name="connsiteY4" fmla="*/ 0 h 560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8781" h="560268">
                  <a:moveTo>
                    <a:pt x="0" y="0"/>
                  </a:moveTo>
                  <a:lnTo>
                    <a:pt x="2948781" y="0"/>
                  </a:lnTo>
                  <a:lnTo>
                    <a:pt x="2948781" y="560268"/>
                  </a:lnTo>
                  <a:lnTo>
                    <a:pt x="0" y="560268"/>
                  </a:lnTo>
                  <a:lnTo>
                    <a:pt x="0" y="0"/>
                  </a:lnTo>
                  <a:close/>
                </a:path>
              </a:pathLst>
            </a:custGeom>
            <a:solidFill>
              <a:srgbClr val="EB641B"/>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6509" tIns="16510" rIns="16510" bIns="16509" numCol="1" spcCol="1270" anchor="ctr" anchorCtr="0">
              <a:noAutofit/>
            </a:bodyPr>
            <a:lstStyle/>
            <a:p>
              <a:pPr lvl="0" algn="ctr" defTabSz="1155700">
                <a:lnSpc>
                  <a:spcPct val="90000"/>
                </a:lnSpc>
                <a:spcBef>
                  <a:spcPct val="0"/>
                </a:spcBef>
                <a:spcAft>
                  <a:spcPct val="35000"/>
                </a:spcAft>
                <a:buNone/>
              </a:pPr>
              <a:r>
                <a:rPr lang="zh-CN" altLang="en-US" sz="1800" kern="1200" dirty="0"/>
                <a:t>转化医学研究</a:t>
              </a:r>
            </a:p>
          </p:txBody>
        </p:sp>
        <p:sp>
          <p:nvSpPr>
            <p:cNvPr id="102" name="左大括号 101"/>
            <p:cNvSpPr/>
            <p:nvPr/>
          </p:nvSpPr>
          <p:spPr>
            <a:xfrm>
              <a:off x="10266" y="2650"/>
              <a:ext cx="120" cy="1424"/>
            </a:xfrm>
            <a:prstGeom prst="leftBrace">
              <a:avLst/>
            </a:prstGeom>
          </p:spPr>
          <p:style>
            <a:lnRef idx="1">
              <a:schemeClr val="accent3"/>
            </a:lnRef>
            <a:fillRef idx="0">
              <a:schemeClr val="accent3"/>
            </a:fillRef>
            <a:effectRef idx="0">
              <a:schemeClr val="accent3"/>
            </a:effectRef>
            <a:fontRef idx="minor">
              <a:schemeClr val="tx1"/>
            </a:fontRef>
          </p:style>
          <p:txBody>
            <a:bodyPr rtlCol="0" anchor="ctr"/>
            <a:lstStyle/>
            <a:p>
              <a:pPr algn="ctr"/>
              <a:endParaRPr lang="zh-CN" altLang="en-US"/>
            </a:p>
          </p:txBody>
        </p:sp>
        <p:sp>
          <p:nvSpPr>
            <p:cNvPr id="103" name="任意多边形 102"/>
            <p:cNvSpPr/>
            <p:nvPr/>
          </p:nvSpPr>
          <p:spPr>
            <a:xfrm>
              <a:off x="10532" y="2347"/>
              <a:ext cx="2313" cy="559"/>
            </a:xfrm>
            <a:custGeom>
              <a:avLst/>
              <a:gdLst>
                <a:gd name="connsiteX0" fmla="*/ 0 w 2948781"/>
                <a:gd name="connsiteY0" fmla="*/ 0 h 560268"/>
                <a:gd name="connsiteX1" fmla="*/ 2948781 w 2948781"/>
                <a:gd name="connsiteY1" fmla="*/ 0 h 560268"/>
                <a:gd name="connsiteX2" fmla="*/ 2948781 w 2948781"/>
                <a:gd name="connsiteY2" fmla="*/ 560268 h 560268"/>
                <a:gd name="connsiteX3" fmla="*/ 0 w 2948781"/>
                <a:gd name="connsiteY3" fmla="*/ 560268 h 560268"/>
                <a:gd name="connsiteX4" fmla="*/ 0 w 2948781"/>
                <a:gd name="connsiteY4" fmla="*/ 0 h 560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8781" h="560268">
                  <a:moveTo>
                    <a:pt x="0" y="0"/>
                  </a:moveTo>
                  <a:lnTo>
                    <a:pt x="2948781" y="0"/>
                  </a:lnTo>
                  <a:lnTo>
                    <a:pt x="2948781" y="560268"/>
                  </a:lnTo>
                  <a:lnTo>
                    <a:pt x="0" y="560268"/>
                  </a:lnTo>
                  <a:lnTo>
                    <a:pt x="0" y="0"/>
                  </a:lnTo>
                  <a:close/>
                </a:path>
              </a:pathLst>
            </a:custGeom>
            <a:solidFill>
              <a:srgbClr val="EB641B"/>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6509" tIns="16510" rIns="16510" bIns="16509" numCol="1" spcCol="1270" anchor="ctr" anchorCtr="0">
              <a:noAutofit/>
            </a:bodyPr>
            <a:lstStyle/>
            <a:p>
              <a:pPr lvl="0" algn="ctr" defTabSz="1155700">
                <a:lnSpc>
                  <a:spcPct val="90000"/>
                </a:lnSpc>
                <a:spcBef>
                  <a:spcPct val="0"/>
                </a:spcBef>
                <a:spcAft>
                  <a:spcPct val="35000"/>
                </a:spcAft>
                <a:buNone/>
              </a:pPr>
              <a:r>
                <a:rPr lang="zh-CN" altLang="en-US" sz="1400" kern="1200" dirty="0"/>
                <a:t>临床</a:t>
              </a:r>
              <a:r>
                <a:rPr lang="en-US" altLang="zh-CN" sz="1400" kern="1200" dirty="0"/>
                <a:t>-</a:t>
              </a:r>
              <a:r>
                <a:rPr lang="zh-CN" altLang="en-US" sz="1400" kern="1200" dirty="0"/>
                <a:t>基础转化</a:t>
              </a:r>
            </a:p>
          </p:txBody>
        </p:sp>
        <p:sp>
          <p:nvSpPr>
            <p:cNvPr id="104" name="任意多边形 103"/>
            <p:cNvSpPr/>
            <p:nvPr/>
          </p:nvSpPr>
          <p:spPr>
            <a:xfrm>
              <a:off x="10532" y="2953"/>
              <a:ext cx="2313" cy="559"/>
            </a:xfrm>
            <a:custGeom>
              <a:avLst/>
              <a:gdLst>
                <a:gd name="connsiteX0" fmla="*/ 0 w 2948781"/>
                <a:gd name="connsiteY0" fmla="*/ 0 h 560268"/>
                <a:gd name="connsiteX1" fmla="*/ 2948781 w 2948781"/>
                <a:gd name="connsiteY1" fmla="*/ 0 h 560268"/>
                <a:gd name="connsiteX2" fmla="*/ 2948781 w 2948781"/>
                <a:gd name="connsiteY2" fmla="*/ 560268 h 560268"/>
                <a:gd name="connsiteX3" fmla="*/ 0 w 2948781"/>
                <a:gd name="connsiteY3" fmla="*/ 560268 h 560268"/>
                <a:gd name="connsiteX4" fmla="*/ 0 w 2948781"/>
                <a:gd name="connsiteY4" fmla="*/ 0 h 560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8781" h="560268">
                  <a:moveTo>
                    <a:pt x="0" y="0"/>
                  </a:moveTo>
                  <a:lnTo>
                    <a:pt x="2948781" y="0"/>
                  </a:lnTo>
                  <a:lnTo>
                    <a:pt x="2948781" y="560268"/>
                  </a:lnTo>
                  <a:lnTo>
                    <a:pt x="0" y="560268"/>
                  </a:lnTo>
                  <a:lnTo>
                    <a:pt x="0" y="0"/>
                  </a:lnTo>
                  <a:close/>
                </a:path>
              </a:pathLst>
            </a:custGeom>
            <a:solidFill>
              <a:srgbClr val="EB641B"/>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6509" tIns="16510" rIns="16510" bIns="16509" numCol="1" spcCol="1270" anchor="ctr" anchorCtr="0">
              <a:noAutofit/>
            </a:bodyPr>
            <a:lstStyle/>
            <a:p>
              <a:pPr lvl="0" algn="ctr" defTabSz="1155700">
                <a:lnSpc>
                  <a:spcPct val="90000"/>
                </a:lnSpc>
                <a:spcBef>
                  <a:spcPct val="0"/>
                </a:spcBef>
                <a:spcAft>
                  <a:spcPct val="35000"/>
                </a:spcAft>
                <a:buNone/>
              </a:pPr>
              <a:r>
                <a:rPr lang="zh-CN" altLang="en-US" sz="1400" kern="1200" dirty="0"/>
                <a:t>基础</a:t>
              </a:r>
              <a:r>
                <a:rPr lang="en-US" altLang="zh-CN" sz="1400" kern="1200" dirty="0"/>
                <a:t>-</a:t>
              </a:r>
              <a:r>
                <a:rPr lang="zh-CN" altLang="en-US" sz="1400" kern="1200" dirty="0"/>
                <a:t>临床转化</a:t>
              </a:r>
            </a:p>
          </p:txBody>
        </p:sp>
        <p:sp>
          <p:nvSpPr>
            <p:cNvPr id="105" name="任意多边形 104"/>
            <p:cNvSpPr/>
            <p:nvPr/>
          </p:nvSpPr>
          <p:spPr>
            <a:xfrm>
              <a:off x="10532" y="3629"/>
              <a:ext cx="2313" cy="559"/>
            </a:xfrm>
            <a:custGeom>
              <a:avLst/>
              <a:gdLst>
                <a:gd name="connsiteX0" fmla="*/ 0 w 2948781"/>
                <a:gd name="connsiteY0" fmla="*/ 0 h 560268"/>
                <a:gd name="connsiteX1" fmla="*/ 2948781 w 2948781"/>
                <a:gd name="connsiteY1" fmla="*/ 0 h 560268"/>
                <a:gd name="connsiteX2" fmla="*/ 2948781 w 2948781"/>
                <a:gd name="connsiteY2" fmla="*/ 560268 h 560268"/>
                <a:gd name="connsiteX3" fmla="*/ 0 w 2948781"/>
                <a:gd name="connsiteY3" fmla="*/ 560268 h 560268"/>
                <a:gd name="connsiteX4" fmla="*/ 0 w 2948781"/>
                <a:gd name="connsiteY4" fmla="*/ 0 h 560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8781" h="560268">
                  <a:moveTo>
                    <a:pt x="0" y="0"/>
                  </a:moveTo>
                  <a:lnTo>
                    <a:pt x="2948781" y="0"/>
                  </a:lnTo>
                  <a:lnTo>
                    <a:pt x="2948781" y="560268"/>
                  </a:lnTo>
                  <a:lnTo>
                    <a:pt x="0" y="560268"/>
                  </a:lnTo>
                  <a:lnTo>
                    <a:pt x="0" y="0"/>
                  </a:lnTo>
                  <a:close/>
                </a:path>
              </a:pathLst>
            </a:custGeom>
            <a:solidFill>
              <a:srgbClr val="EB641B"/>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6509" tIns="16510" rIns="16510" bIns="16509" numCol="1" spcCol="1270" anchor="ctr" anchorCtr="0">
              <a:noAutofit/>
            </a:bodyPr>
            <a:lstStyle/>
            <a:p>
              <a:pPr lvl="0" algn="ctr" defTabSz="1155700">
                <a:lnSpc>
                  <a:spcPct val="90000"/>
                </a:lnSpc>
                <a:spcBef>
                  <a:spcPct val="0"/>
                </a:spcBef>
                <a:spcAft>
                  <a:spcPct val="35000"/>
                </a:spcAft>
                <a:buNone/>
              </a:pPr>
              <a:r>
                <a:rPr lang="zh-CN" altLang="en-US" sz="1400" kern="1200" dirty="0"/>
                <a:t>基础</a:t>
              </a:r>
              <a:r>
                <a:rPr lang="en-US" altLang="zh-CN" sz="1400" kern="1200" dirty="0"/>
                <a:t>-</a:t>
              </a:r>
              <a:r>
                <a:rPr lang="zh-CN" altLang="en-US" sz="1400" kern="1200" dirty="0"/>
                <a:t>临床结合</a:t>
              </a:r>
            </a:p>
          </p:txBody>
        </p:sp>
      </p:grpSp>
      <p:cxnSp>
        <p:nvCxnSpPr>
          <p:cNvPr id="106" name="直接箭头连接符 105"/>
          <p:cNvCxnSpPr/>
          <p:nvPr/>
        </p:nvCxnSpPr>
        <p:spPr>
          <a:xfrm>
            <a:off x="6993255" y="2750820"/>
            <a:ext cx="5080" cy="716280"/>
          </a:xfrm>
          <a:prstGeom prst="straightConnector1">
            <a:avLst/>
          </a:prstGeom>
          <a:ln>
            <a:tailEnd type="arrow" w="med" len="med"/>
          </a:ln>
        </p:spPr>
        <p:style>
          <a:lnRef idx="1">
            <a:schemeClr val="accent3"/>
          </a:lnRef>
          <a:fillRef idx="0">
            <a:schemeClr val="accent3"/>
          </a:fillRef>
          <a:effectRef idx="0">
            <a:schemeClr val="accent3"/>
          </a:effectRef>
          <a:fontRef idx="minor">
            <a:schemeClr val="tx1"/>
          </a:fontRef>
        </p:style>
      </p:cxnSp>
      <p:cxnSp>
        <p:nvCxnSpPr>
          <p:cNvPr id="108" name="直接箭头连接符 107"/>
          <p:cNvCxnSpPr/>
          <p:nvPr/>
        </p:nvCxnSpPr>
        <p:spPr>
          <a:xfrm flipH="1" flipV="1">
            <a:off x="6998335" y="3994785"/>
            <a:ext cx="6350" cy="669290"/>
          </a:xfrm>
          <a:prstGeom prst="straightConnector1">
            <a:avLst/>
          </a:prstGeom>
          <a:ln>
            <a:tailEnd type="arrow" w="med" len="med"/>
          </a:ln>
        </p:spPr>
        <p:style>
          <a:lnRef idx="1">
            <a:schemeClr val="accent3"/>
          </a:lnRef>
          <a:fillRef idx="0">
            <a:schemeClr val="accent3"/>
          </a:fillRef>
          <a:effectRef idx="0">
            <a:schemeClr val="accent3"/>
          </a:effectRef>
          <a:fontRef idx="minor">
            <a:schemeClr val="tx1"/>
          </a:fontRef>
        </p:style>
      </p:cxn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22" name="组合 7"/>
          <p:cNvGrpSpPr/>
          <p:nvPr/>
        </p:nvGrpSpPr>
        <p:grpSpPr bwMode="auto">
          <a:xfrm>
            <a:off x="503243" y="656167"/>
            <a:ext cx="325437" cy="61384"/>
            <a:chOff x="0" y="0"/>
            <a:chExt cx="325753" cy="45720"/>
          </a:xfrm>
        </p:grpSpPr>
        <p:sp>
          <p:nvSpPr>
            <p:cNvPr id="5123" name="椭圆 8"/>
            <p:cNvSpPr>
              <a:spLocks noChangeArrowheads="1"/>
            </p:cNvSpPr>
            <p:nvPr/>
          </p:nvSpPr>
          <p:spPr bwMode="auto">
            <a:xfrm>
              <a:off x="0" y="0"/>
              <a:ext cx="45720" cy="45720"/>
            </a:xfrm>
            <a:prstGeom prst="ellipse">
              <a:avLst/>
            </a:prstGeom>
            <a:solidFill>
              <a:srgbClr val="BFBFBF"/>
            </a:solidFill>
            <a:ln>
              <a:noFill/>
            </a:ln>
            <a:extLst>
              <a:ext uri="{91240B29-F687-4F45-9708-019B960494DF}">
                <a14:hiddenLine xmlns:a14="http://schemas.microsoft.com/office/drawing/2010/main" w="9525">
                  <a:solidFill>
                    <a:srgbClr val="000000"/>
                  </a:solidFill>
                  <a:round/>
                </a14:hiddenLine>
              </a:ext>
            </a:extLst>
          </p:spPr>
          <p:txBody>
            <a:bodyPr anchor="ctr"/>
            <a:lstStyle>
              <a:lvl1pPr>
                <a:spcBef>
                  <a:spcPct val="20000"/>
                </a:spcBef>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en-US" sz="1800">
                <a:solidFill>
                  <a:srgbClr val="FFFFFF"/>
                </a:solidFill>
                <a:latin typeface="+mn-lt"/>
                <a:ea typeface="+mn-ea"/>
                <a:cs typeface="+mn-ea"/>
                <a:sym typeface="+mn-lt"/>
              </a:endParaRPr>
            </a:p>
          </p:txBody>
        </p:sp>
        <p:sp>
          <p:nvSpPr>
            <p:cNvPr id="5124" name="椭圆 9"/>
            <p:cNvSpPr>
              <a:spLocks noChangeArrowheads="1"/>
            </p:cNvSpPr>
            <p:nvPr/>
          </p:nvSpPr>
          <p:spPr bwMode="auto">
            <a:xfrm>
              <a:off x="93344" y="0"/>
              <a:ext cx="45720" cy="45720"/>
            </a:xfrm>
            <a:prstGeom prst="ellipse">
              <a:avLst/>
            </a:prstGeom>
            <a:solidFill>
              <a:srgbClr val="BFBFBF"/>
            </a:solidFill>
            <a:ln>
              <a:noFill/>
            </a:ln>
            <a:extLst>
              <a:ext uri="{91240B29-F687-4F45-9708-019B960494DF}">
                <a14:hiddenLine xmlns:a14="http://schemas.microsoft.com/office/drawing/2010/main" w="9525">
                  <a:solidFill>
                    <a:srgbClr val="000000"/>
                  </a:solidFill>
                  <a:round/>
                </a14:hiddenLine>
              </a:ext>
            </a:extLst>
          </p:spPr>
          <p:txBody>
            <a:bodyPr anchor="ctr"/>
            <a:lstStyle>
              <a:lvl1pPr>
                <a:spcBef>
                  <a:spcPct val="20000"/>
                </a:spcBef>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en-US" sz="1800">
                <a:solidFill>
                  <a:srgbClr val="FFFFFF"/>
                </a:solidFill>
                <a:latin typeface="+mn-lt"/>
                <a:ea typeface="+mn-ea"/>
                <a:cs typeface="+mn-ea"/>
                <a:sym typeface="+mn-lt"/>
              </a:endParaRPr>
            </a:p>
          </p:txBody>
        </p:sp>
        <p:sp>
          <p:nvSpPr>
            <p:cNvPr id="5125" name="椭圆 10"/>
            <p:cNvSpPr>
              <a:spLocks noChangeArrowheads="1"/>
            </p:cNvSpPr>
            <p:nvPr/>
          </p:nvSpPr>
          <p:spPr bwMode="auto">
            <a:xfrm>
              <a:off x="186688" y="0"/>
              <a:ext cx="45720" cy="45720"/>
            </a:xfrm>
            <a:prstGeom prst="ellipse">
              <a:avLst/>
            </a:prstGeom>
            <a:solidFill>
              <a:srgbClr val="BFBFBF"/>
            </a:solidFill>
            <a:ln>
              <a:noFill/>
            </a:ln>
            <a:extLst>
              <a:ext uri="{91240B29-F687-4F45-9708-019B960494DF}">
                <a14:hiddenLine xmlns:a14="http://schemas.microsoft.com/office/drawing/2010/main" w="9525">
                  <a:solidFill>
                    <a:srgbClr val="000000"/>
                  </a:solidFill>
                  <a:round/>
                </a14:hiddenLine>
              </a:ext>
            </a:extLst>
          </p:spPr>
          <p:txBody>
            <a:bodyPr anchor="ctr"/>
            <a:lstStyle>
              <a:lvl1pPr>
                <a:spcBef>
                  <a:spcPct val="20000"/>
                </a:spcBef>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en-US" sz="1800">
                <a:solidFill>
                  <a:srgbClr val="FFFFFF"/>
                </a:solidFill>
                <a:latin typeface="+mn-lt"/>
                <a:ea typeface="+mn-ea"/>
                <a:cs typeface="+mn-ea"/>
                <a:sym typeface="+mn-lt"/>
              </a:endParaRPr>
            </a:p>
          </p:txBody>
        </p:sp>
        <p:sp>
          <p:nvSpPr>
            <p:cNvPr id="5126" name="椭圆 11"/>
            <p:cNvSpPr>
              <a:spLocks noChangeArrowheads="1"/>
            </p:cNvSpPr>
            <p:nvPr/>
          </p:nvSpPr>
          <p:spPr bwMode="auto">
            <a:xfrm>
              <a:off x="280033" y="0"/>
              <a:ext cx="45720" cy="45720"/>
            </a:xfrm>
            <a:prstGeom prst="ellipse">
              <a:avLst/>
            </a:prstGeom>
            <a:solidFill>
              <a:srgbClr val="BFBFBF"/>
            </a:solidFill>
            <a:ln>
              <a:noFill/>
            </a:ln>
            <a:extLst>
              <a:ext uri="{91240B29-F687-4F45-9708-019B960494DF}">
                <a14:hiddenLine xmlns:a14="http://schemas.microsoft.com/office/drawing/2010/main" w="9525">
                  <a:solidFill>
                    <a:srgbClr val="000000"/>
                  </a:solidFill>
                  <a:round/>
                </a14:hiddenLine>
              </a:ext>
            </a:extLst>
          </p:spPr>
          <p:txBody>
            <a:bodyPr anchor="ctr"/>
            <a:lstStyle>
              <a:lvl1pPr>
                <a:spcBef>
                  <a:spcPct val="20000"/>
                </a:spcBef>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en-US" sz="1800">
                <a:solidFill>
                  <a:srgbClr val="FFFFFF"/>
                </a:solidFill>
                <a:latin typeface="+mn-lt"/>
                <a:ea typeface="+mn-ea"/>
                <a:cs typeface="+mn-ea"/>
                <a:sym typeface="+mn-lt"/>
              </a:endParaRPr>
            </a:p>
          </p:txBody>
        </p:sp>
      </p:grpSp>
      <p:grpSp>
        <p:nvGrpSpPr>
          <p:cNvPr id="16" name="组合 15"/>
          <p:cNvGrpSpPr/>
          <p:nvPr/>
        </p:nvGrpSpPr>
        <p:grpSpPr>
          <a:xfrm>
            <a:off x="2561827" y="1942380"/>
            <a:ext cx="4242421" cy="654525"/>
            <a:chOff x="2443876" y="2402304"/>
            <a:chExt cx="4242421" cy="654525"/>
          </a:xfrm>
        </p:grpSpPr>
        <p:sp>
          <p:nvSpPr>
            <p:cNvPr id="17" name="矩形 1"/>
            <p:cNvSpPr>
              <a:spLocks noChangeArrowheads="1"/>
            </p:cNvSpPr>
            <p:nvPr/>
          </p:nvSpPr>
          <p:spPr bwMode="auto">
            <a:xfrm>
              <a:off x="2967066" y="2402304"/>
              <a:ext cx="3719231" cy="654525"/>
            </a:xfrm>
            <a:prstGeom prst="rect">
              <a:avLst/>
            </a:prstGeom>
            <a:noFill/>
            <a:ln w="19050" cap="flat" cmpd="sng">
              <a:solidFill>
                <a:schemeClr val="bg1">
                  <a:lumMod val="85000"/>
                </a:schemeClr>
              </a:solidFill>
              <a:miter lim="800000"/>
            </a:ln>
            <a:extLst>
              <a:ext uri="{909E8E84-426E-40DD-AFC4-6F175D3DCCD1}">
                <a14:hiddenFill xmlns:a14="http://schemas.microsoft.com/office/drawing/2010/main">
                  <a:solidFill>
                    <a:srgbClr val="FFFFFF"/>
                  </a:solidFill>
                </a14:hiddenFill>
              </a:ext>
            </a:extLst>
          </p:spPr>
          <p:txBody>
            <a:bodyPr lIns="90170" tIns="46990" rIns="90170" bIns="46990"/>
            <a:lstStyle>
              <a:lvl1pPr>
                <a:spcBef>
                  <a:spcPct val="20000"/>
                </a:spcBef>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50000"/>
                </a:lnSpc>
                <a:spcBef>
                  <a:spcPct val="0"/>
                </a:spcBef>
                <a:buFont typeface="Arial" panose="020B0604020202020204" pitchFamily="34" charset="0"/>
                <a:buNone/>
              </a:pPr>
              <a:endParaRPr lang="zh-CN" altLang="en-US" sz="2400">
                <a:latin typeface="+mj-ea"/>
                <a:ea typeface="+mj-ea"/>
                <a:cs typeface="+mn-ea"/>
                <a:sym typeface="+mn-lt"/>
              </a:endParaRPr>
            </a:p>
          </p:txBody>
        </p:sp>
        <p:sp>
          <p:nvSpPr>
            <p:cNvPr id="18" name="矩形 28"/>
            <p:cNvSpPr>
              <a:spLocks noChangeArrowheads="1"/>
            </p:cNvSpPr>
            <p:nvPr/>
          </p:nvSpPr>
          <p:spPr bwMode="auto">
            <a:xfrm>
              <a:off x="2443876" y="2402304"/>
              <a:ext cx="605947" cy="654525"/>
            </a:xfrm>
            <a:prstGeom prst="rect">
              <a:avLst/>
            </a:prstGeom>
            <a:solidFill>
              <a:srgbClr val="D9D9D9"/>
            </a:solidFill>
            <a:ln>
              <a:solidFill>
                <a:srgbClr val="D9D9D9"/>
              </a:solidFill>
            </a:ln>
            <a:effectLst>
              <a:outerShdw sx="1000" sy="1000" rotWithShape="0">
                <a:srgbClr val="000000"/>
              </a:outerShdw>
            </a:effectLst>
          </p:spPr>
          <p:style>
            <a:lnRef idx="3">
              <a:schemeClr val="lt1"/>
            </a:lnRef>
            <a:fillRef idx="1">
              <a:schemeClr val="accent3"/>
            </a:fillRef>
            <a:effectRef idx="1">
              <a:schemeClr val="accent3"/>
            </a:effectRef>
            <a:fontRef idx="minor">
              <a:schemeClr val="lt1"/>
            </a:fontRef>
          </p:style>
          <p:txBody>
            <a:bodyPr anchor="ctr"/>
            <a:lstStyle>
              <a:lvl1pPr>
                <a:spcBef>
                  <a:spcPct val="20000"/>
                </a:spcBef>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spcBef>
                  <a:spcPct val="0"/>
                </a:spcBef>
                <a:buFont typeface="Arial" panose="020B0604020202020204" pitchFamily="34" charset="0"/>
                <a:buNone/>
              </a:pPr>
              <a:r>
                <a:rPr lang="en-US" altLang="zh-CN" sz="2800" b="1" dirty="0">
                  <a:solidFill>
                    <a:schemeClr val="bg1"/>
                  </a:solidFill>
                  <a:latin typeface="+mj-ea"/>
                  <a:ea typeface="+mj-ea"/>
                  <a:cs typeface="+mn-ea"/>
                  <a:sym typeface="+mn-lt"/>
                </a:rPr>
                <a:t>1</a:t>
              </a:r>
            </a:p>
          </p:txBody>
        </p:sp>
        <p:sp>
          <p:nvSpPr>
            <p:cNvPr id="19" name="矩形 7"/>
            <p:cNvSpPr>
              <a:spLocks noChangeArrowheads="1"/>
            </p:cNvSpPr>
            <p:nvPr/>
          </p:nvSpPr>
          <p:spPr bwMode="auto">
            <a:xfrm>
              <a:off x="3194694" y="2402686"/>
              <a:ext cx="3262432"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50000"/>
                </a:lnSpc>
                <a:spcBef>
                  <a:spcPct val="0"/>
                </a:spcBef>
                <a:buFont typeface="Arial" panose="020B0604020202020204" pitchFamily="34" charset="0"/>
                <a:buNone/>
              </a:pPr>
              <a:r>
                <a:rPr lang="zh-CN" altLang="en-US" sz="2000" dirty="0">
                  <a:latin typeface="+mj-ea"/>
                  <a:ea typeface="+mj-ea"/>
                  <a:cs typeface="+mn-ea"/>
                  <a:sym typeface="+mn-lt"/>
                </a:rPr>
                <a:t>过敏性疾病概况及研究思路</a:t>
              </a:r>
              <a:endParaRPr lang="zh-CN" altLang="en-US" sz="2000" b="1" dirty="0">
                <a:latin typeface="+mj-ea"/>
                <a:ea typeface="+mj-ea"/>
                <a:cs typeface="+mn-ea"/>
                <a:sym typeface="+mn-lt"/>
              </a:endParaRPr>
            </a:p>
          </p:txBody>
        </p:sp>
      </p:grpSp>
      <p:sp>
        <p:nvSpPr>
          <p:cNvPr id="20" name="矩形 1"/>
          <p:cNvSpPr>
            <a:spLocks noChangeArrowheads="1"/>
          </p:cNvSpPr>
          <p:nvPr/>
        </p:nvSpPr>
        <p:spPr bwMode="auto">
          <a:xfrm>
            <a:off x="3085017" y="2743760"/>
            <a:ext cx="3719231" cy="654525"/>
          </a:xfrm>
          <a:prstGeom prst="rect">
            <a:avLst/>
          </a:prstGeom>
          <a:noFill/>
          <a:ln w="19050" cap="flat" cmpd="sng">
            <a:solidFill>
              <a:schemeClr val="bg1">
                <a:lumMod val="85000"/>
              </a:schemeClr>
            </a:solidFill>
            <a:miter lim="800000"/>
          </a:ln>
          <a:extLst>
            <a:ext uri="{909E8E84-426E-40DD-AFC4-6F175D3DCCD1}">
              <a14:hiddenFill xmlns:a14="http://schemas.microsoft.com/office/drawing/2010/main">
                <a:solidFill>
                  <a:srgbClr val="FFFFFF"/>
                </a:solidFill>
              </a14:hiddenFill>
            </a:ext>
          </a:extLst>
        </p:spPr>
        <p:txBody>
          <a:bodyPr lIns="90170" tIns="46990" rIns="90170" bIns="46990"/>
          <a:lstStyle>
            <a:lvl1pPr>
              <a:spcBef>
                <a:spcPct val="20000"/>
              </a:spcBef>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50000"/>
              </a:lnSpc>
              <a:spcBef>
                <a:spcPct val="0"/>
              </a:spcBef>
              <a:buFont typeface="Arial" panose="020B0604020202020204" pitchFamily="34" charset="0"/>
              <a:buNone/>
            </a:pPr>
            <a:endParaRPr lang="zh-CN" altLang="en-US" sz="2400">
              <a:latin typeface="+mj-ea"/>
              <a:ea typeface="+mj-ea"/>
              <a:cs typeface="+mn-ea"/>
              <a:sym typeface="+mn-lt"/>
            </a:endParaRPr>
          </a:p>
        </p:txBody>
      </p:sp>
      <p:sp>
        <p:nvSpPr>
          <p:cNvPr id="21" name="矩形 28"/>
          <p:cNvSpPr>
            <a:spLocks noChangeArrowheads="1"/>
          </p:cNvSpPr>
          <p:nvPr/>
        </p:nvSpPr>
        <p:spPr bwMode="auto">
          <a:xfrm>
            <a:off x="2561827" y="2743760"/>
            <a:ext cx="605947" cy="654525"/>
          </a:xfrm>
          <a:prstGeom prst="rect">
            <a:avLst/>
          </a:prstGeom>
          <a:solidFill>
            <a:srgbClr val="EB641B"/>
          </a:solidFill>
          <a:ln>
            <a:solidFill>
              <a:srgbClr val="EB641B"/>
            </a:solidFill>
          </a:ln>
          <a:effectLst>
            <a:outerShdw sx="1000" sy="1000" rotWithShape="0">
              <a:srgbClr val="000000"/>
            </a:outerShdw>
          </a:effectLst>
        </p:spPr>
        <p:style>
          <a:lnRef idx="3">
            <a:schemeClr val="lt1"/>
          </a:lnRef>
          <a:fillRef idx="1">
            <a:schemeClr val="accent3"/>
          </a:fillRef>
          <a:effectRef idx="1">
            <a:schemeClr val="accent3"/>
          </a:effectRef>
          <a:fontRef idx="minor">
            <a:schemeClr val="lt1"/>
          </a:fontRef>
        </p:style>
        <p:txBody>
          <a:bodyPr anchor="ctr"/>
          <a:lstStyle>
            <a:lvl1pPr>
              <a:spcBef>
                <a:spcPct val="20000"/>
              </a:spcBef>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spcBef>
                <a:spcPct val="0"/>
              </a:spcBef>
              <a:buFont typeface="Arial" panose="020B0604020202020204" pitchFamily="34" charset="0"/>
              <a:buNone/>
            </a:pPr>
            <a:r>
              <a:rPr lang="en-US" altLang="zh-CN" sz="2800" dirty="0">
                <a:solidFill>
                  <a:schemeClr val="bg1"/>
                </a:solidFill>
                <a:latin typeface="+mj-ea"/>
                <a:ea typeface="+mj-ea"/>
                <a:cs typeface="+mn-ea"/>
                <a:sym typeface="+mn-lt"/>
              </a:rPr>
              <a:t>2</a:t>
            </a:r>
            <a:endParaRPr lang="en-US" altLang="zh-CN" sz="2800" b="1" dirty="0">
              <a:solidFill>
                <a:schemeClr val="bg1"/>
              </a:solidFill>
              <a:latin typeface="+mj-ea"/>
              <a:ea typeface="+mj-ea"/>
              <a:cs typeface="+mn-ea"/>
              <a:sym typeface="+mn-lt"/>
            </a:endParaRPr>
          </a:p>
        </p:txBody>
      </p:sp>
      <p:sp>
        <p:nvSpPr>
          <p:cNvPr id="22" name="矩形 7"/>
          <p:cNvSpPr>
            <a:spLocks noChangeArrowheads="1"/>
          </p:cNvSpPr>
          <p:nvPr/>
        </p:nvSpPr>
        <p:spPr bwMode="auto">
          <a:xfrm>
            <a:off x="3193796" y="2744142"/>
            <a:ext cx="3501390" cy="548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50000"/>
              </a:lnSpc>
              <a:spcBef>
                <a:spcPct val="0"/>
              </a:spcBef>
              <a:buFont typeface="Arial" panose="020B0604020202020204" pitchFamily="34" charset="0"/>
              <a:buNone/>
            </a:pPr>
            <a:r>
              <a:rPr lang="zh-CN" altLang="en-US" sz="2000" dirty="0">
                <a:latin typeface="+mj-ea"/>
                <a:ea typeface="+mj-ea"/>
                <a:cs typeface="+mn-ea"/>
                <a:sym typeface="+mn-lt"/>
              </a:rPr>
              <a:t>过敏性疾病诊断规范化及研究</a:t>
            </a:r>
          </a:p>
        </p:txBody>
      </p:sp>
      <p:sp>
        <p:nvSpPr>
          <p:cNvPr id="23" name="矩形 1"/>
          <p:cNvSpPr>
            <a:spLocks noChangeArrowheads="1"/>
          </p:cNvSpPr>
          <p:nvPr/>
        </p:nvSpPr>
        <p:spPr bwMode="auto">
          <a:xfrm>
            <a:off x="3085017" y="3545140"/>
            <a:ext cx="3719231" cy="654525"/>
          </a:xfrm>
          <a:prstGeom prst="rect">
            <a:avLst/>
          </a:prstGeom>
          <a:noFill/>
          <a:ln w="19050" cap="flat" cmpd="sng">
            <a:solidFill>
              <a:schemeClr val="bg1">
                <a:lumMod val="85000"/>
              </a:schemeClr>
            </a:solidFill>
            <a:miter lim="800000"/>
          </a:ln>
          <a:extLst>
            <a:ext uri="{909E8E84-426E-40DD-AFC4-6F175D3DCCD1}">
              <a14:hiddenFill xmlns:a14="http://schemas.microsoft.com/office/drawing/2010/main">
                <a:solidFill>
                  <a:srgbClr val="FFFFFF"/>
                </a:solidFill>
              </a14:hiddenFill>
            </a:ext>
          </a:extLst>
        </p:spPr>
        <p:txBody>
          <a:bodyPr lIns="90170" tIns="46990" rIns="90170" bIns="46990"/>
          <a:lstStyle>
            <a:lvl1pPr>
              <a:spcBef>
                <a:spcPct val="20000"/>
              </a:spcBef>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50000"/>
              </a:lnSpc>
              <a:spcBef>
                <a:spcPct val="0"/>
              </a:spcBef>
              <a:buFont typeface="Arial" panose="020B0604020202020204" pitchFamily="34" charset="0"/>
              <a:buNone/>
            </a:pPr>
            <a:endParaRPr lang="zh-CN" altLang="en-US" sz="2400">
              <a:latin typeface="+mj-ea"/>
              <a:ea typeface="+mj-ea"/>
              <a:cs typeface="+mn-ea"/>
              <a:sym typeface="+mn-lt"/>
            </a:endParaRPr>
          </a:p>
        </p:txBody>
      </p:sp>
      <p:sp>
        <p:nvSpPr>
          <p:cNvPr id="24" name="矩形 28"/>
          <p:cNvSpPr>
            <a:spLocks noChangeArrowheads="1"/>
          </p:cNvSpPr>
          <p:nvPr/>
        </p:nvSpPr>
        <p:spPr bwMode="auto">
          <a:xfrm>
            <a:off x="2561827" y="3545140"/>
            <a:ext cx="605947" cy="654525"/>
          </a:xfrm>
          <a:prstGeom prst="rect">
            <a:avLst/>
          </a:prstGeom>
          <a:solidFill>
            <a:srgbClr val="D9D9D9"/>
          </a:solidFill>
          <a:ln>
            <a:solidFill>
              <a:srgbClr val="D9D9D9"/>
            </a:solidFill>
          </a:ln>
          <a:effectLst>
            <a:outerShdw sx="1000" sy="1000" rotWithShape="0">
              <a:srgbClr val="000000"/>
            </a:outerShdw>
          </a:effectLst>
        </p:spPr>
        <p:style>
          <a:lnRef idx="3">
            <a:schemeClr val="lt1"/>
          </a:lnRef>
          <a:fillRef idx="1">
            <a:schemeClr val="accent3"/>
          </a:fillRef>
          <a:effectRef idx="1">
            <a:schemeClr val="accent3"/>
          </a:effectRef>
          <a:fontRef idx="minor">
            <a:schemeClr val="lt1"/>
          </a:fontRef>
        </p:style>
        <p:txBody>
          <a:bodyPr anchor="ctr"/>
          <a:lstStyle>
            <a:lvl1pPr>
              <a:spcBef>
                <a:spcPct val="20000"/>
              </a:spcBef>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spcBef>
                <a:spcPct val="0"/>
              </a:spcBef>
              <a:buFont typeface="Arial" panose="020B0604020202020204" pitchFamily="34" charset="0"/>
              <a:buNone/>
            </a:pPr>
            <a:r>
              <a:rPr lang="en-US" altLang="zh-CN" sz="2800" dirty="0">
                <a:solidFill>
                  <a:schemeClr val="bg1"/>
                </a:solidFill>
                <a:latin typeface="+mj-ea"/>
                <a:ea typeface="+mj-ea"/>
                <a:cs typeface="+mn-ea"/>
                <a:sym typeface="+mn-lt"/>
              </a:rPr>
              <a:t>3</a:t>
            </a:r>
            <a:endParaRPr lang="en-US" altLang="zh-CN" sz="2800" b="1" dirty="0">
              <a:solidFill>
                <a:schemeClr val="bg1"/>
              </a:solidFill>
              <a:latin typeface="+mj-ea"/>
              <a:ea typeface="+mj-ea"/>
              <a:cs typeface="+mn-ea"/>
              <a:sym typeface="+mn-lt"/>
            </a:endParaRPr>
          </a:p>
        </p:txBody>
      </p:sp>
      <p:sp>
        <p:nvSpPr>
          <p:cNvPr id="25" name="矩形 7"/>
          <p:cNvSpPr>
            <a:spLocks noChangeArrowheads="1"/>
          </p:cNvSpPr>
          <p:nvPr/>
        </p:nvSpPr>
        <p:spPr bwMode="auto">
          <a:xfrm>
            <a:off x="3421126" y="3545522"/>
            <a:ext cx="2990850" cy="548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50000"/>
              </a:lnSpc>
              <a:spcBef>
                <a:spcPct val="0"/>
              </a:spcBef>
              <a:buNone/>
            </a:pPr>
            <a:r>
              <a:rPr lang="zh-CN" altLang="en-US" sz="2000" dirty="0">
                <a:latin typeface="+mj-ea"/>
                <a:ea typeface="+mj-ea"/>
                <a:cs typeface="+mn-ea"/>
                <a:sym typeface="+mn-lt"/>
              </a:rPr>
              <a:t>过敏性疾病的管理及研究</a:t>
            </a:r>
            <a:endParaRPr lang="zh-CN" altLang="en-US" sz="2800" dirty="0">
              <a:latin typeface="+mj-ea"/>
              <a:ea typeface="+mj-ea"/>
              <a:cs typeface="+mn-ea"/>
              <a:sym typeface="+mn-lt"/>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6338350" y="1824421"/>
            <a:ext cx="1984979" cy="3603677"/>
            <a:chOff x="6258314" y="1682039"/>
            <a:chExt cx="1984979" cy="3603677"/>
          </a:xfrm>
        </p:grpSpPr>
        <p:sp>
          <p:nvSpPr>
            <p:cNvPr id="42" name="Line 13"/>
            <p:cNvSpPr>
              <a:spLocks noChangeShapeType="1"/>
            </p:cNvSpPr>
            <p:nvPr/>
          </p:nvSpPr>
          <p:spPr bwMode="auto">
            <a:xfrm>
              <a:off x="7155914" y="3297366"/>
              <a:ext cx="0" cy="428238"/>
            </a:xfrm>
            <a:prstGeom prst="line">
              <a:avLst/>
            </a:prstGeom>
            <a:noFill/>
            <a:ln w="28575">
              <a:solidFill>
                <a:schemeClr val="bg1">
                  <a:lumMod val="75000"/>
                </a:schemeClr>
              </a:solidFill>
              <a:round/>
              <a:headEnd type="oval" w="sm" len="sm"/>
              <a:tailEnd type="triangle" w="lg" len="med"/>
            </a:ln>
            <a:extLst>
              <a:ext uri="{909E8E84-426E-40DD-AFC4-6F175D3DCCD1}">
                <a14:hiddenFill xmlns:a14="http://schemas.microsoft.com/office/drawing/2010/main">
                  <a:noFill/>
                </a14:hiddenFill>
              </a:ext>
            </a:extLst>
          </p:spPr>
          <p:txBody>
            <a:bodyPr/>
            <a:lstStyle/>
            <a:p>
              <a:endParaRPr lang="zh-CN" altLang="en-US" sz="2000">
                <a:latin typeface="+mn-lt"/>
                <a:ea typeface="+mn-ea"/>
                <a:cs typeface="+mn-ea"/>
                <a:sym typeface="+mn-lt"/>
              </a:endParaRPr>
            </a:p>
          </p:txBody>
        </p:sp>
        <p:grpSp>
          <p:nvGrpSpPr>
            <p:cNvPr id="2" name="组合 1"/>
            <p:cNvGrpSpPr/>
            <p:nvPr/>
          </p:nvGrpSpPr>
          <p:grpSpPr>
            <a:xfrm>
              <a:off x="6258314" y="1682039"/>
              <a:ext cx="1984979" cy="3603677"/>
              <a:chOff x="6125871" y="1789206"/>
              <a:chExt cx="1984979" cy="3603677"/>
            </a:xfrm>
          </p:grpSpPr>
          <p:sp>
            <p:nvSpPr>
              <p:cNvPr id="43" name="Line 13"/>
              <p:cNvSpPr>
                <a:spLocks noChangeShapeType="1"/>
              </p:cNvSpPr>
              <p:nvPr/>
            </p:nvSpPr>
            <p:spPr bwMode="auto">
              <a:xfrm>
                <a:off x="7024176" y="4350049"/>
                <a:ext cx="0" cy="549438"/>
              </a:xfrm>
              <a:prstGeom prst="line">
                <a:avLst/>
              </a:prstGeom>
              <a:noFill/>
              <a:ln w="28575">
                <a:solidFill>
                  <a:schemeClr val="bg1">
                    <a:lumMod val="75000"/>
                  </a:schemeClr>
                </a:solidFill>
                <a:round/>
                <a:headEnd type="oval" w="sm" len="sm"/>
                <a:tailEnd type="triangle" w="lg" len="med"/>
              </a:ln>
              <a:extLst>
                <a:ext uri="{909E8E84-426E-40DD-AFC4-6F175D3DCCD1}">
                  <a14:hiddenFill xmlns:a14="http://schemas.microsoft.com/office/drawing/2010/main">
                    <a:noFill/>
                  </a14:hiddenFill>
                </a:ext>
              </a:extLst>
            </p:spPr>
            <p:txBody>
              <a:bodyPr/>
              <a:lstStyle/>
              <a:p>
                <a:endParaRPr lang="zh-CN" altLang="en-US" sz="2000">
                  <a:latin typeface="+mn-lt"/>
                  <a:ea typeface="+mn-ea"/>
                  <a:cs typeface="+mn-ea"/>
                  <a:sym typeface="+mn-lt"/>
                </a:endParaRPr>
              </a:p>
            </p:txBody>
          </p:sp>
          <p:sp>
            <p:nvSpPr>
              <p:cNvPr id="31" name="AutoShape 9"/>
              <p:cNvSpPr>
                <a:spLocks noChangeArrowheads="1"/>
              </p:cNvSpPr>
              <p:nvPr/>
            </p:nvSpPr>
            <p:spPr bwMode="auto">
              <a:xfrm>
                <a:off x="6363349" y="2818832"/>
                <a:ext cx="1320319" cy="534625"/>
              </a:xfrm>
              <a:prstGeom prst="roundRect">
                <a:avLst>
                  <a:gd name="adj" fmla="val 16667"/>
                </a:avLst>
              </a:prstGeom>
              <a:solidFill>
                <a:schemeClr val="accent5">
                  <a:alpha val="90000"/>
                </a:schemeClr>
              </a:solidFill>
              <a:ln w="12700">
                <a:solidFill>
                  <a:srgbClr val="FFFFFF"/>
                </a:solidFill>
                <a:round/>
              </a:ln>
            </p:spPr>
            <p:txBody>
              <a:bodyPr wrap="none" tIns="36000" anchor="ctr"/>
              <a:lstStyle/>
              <a:p>
                <a:pPr algn="ctr" eaLnBrk="0" hangingPunct="0">
                  <a:buNone/>
                </a:pPr>
                <a:r>
                  <a:rPr kumimoji="1" lang="zh-CN" altLang="en-US" sz="2000" dirty="0">
                    <a:solidFill>
                      <a:schemeClr val="bg1"/>
                    </a:solidFill>
                    <a:latin typeface="+mn-lt"/>
                    <a:ea typeface="+mn-ea"/>
                    <a:cs typeface="+mn-ea"/>
                    <a:sym typeface="+mn-lt"/>
                  </a:rPr>
                  <a:t>体内诊断</a:t>
                </a:r>
                <a:endParaRPr kumimoji="1" lang="zh-CN" altLang="zh-CN" sz="2000" dirty="0">
                  <a:solidFill>
                    <a:schemeClr val="bg1"/>
                  </a:solidFill>
                  <a:latin typeface="+mn-lt"/>
                  <a:ea typeface="+mn-ea"/>
                  <a:cs typeface="+mn-ea"/>
                  <a:sym typeface="+mn-lt"/>
                </a:endParaRPr>
              </a:p>
            </p:txBody>
          </p:sp>
          <p:sp>
            <p:nvSpPr>
              <p:cNvPr id="39" name="Line 13"/>
              <p:cNvSpPr>
                <a:spLocks noChangeShapeType="1"/>
              </p:cNvSpPr>
              <p:nvPr/>
            </p:nvSpPr>
            <p:spPr bwMode="auto">
              <a:xfrm flipH="1">
                <a:off x="7023103" y="2218834"/>
                <a:ext cx="0" cy="549438"/>
              </a:xfrm>
              <a:prstGeom prst="line">
                <a:avLst/>
              </a:prstGeom>
              <a:noFill/>
              <a:ln w="28575">
                <a:solidFill>
                  <a:schemeClr val="bg1">
                    <a:lumMod val="75000"/>
                  </a:schemeClr>
                </a:solidFill>
                <a:round/>
                <a:headEnd type="oval" w="sm" len="sm"/>
                <a:tailEnd type="triangle" w="lg" len="med"/>
              </a:ln>
              <a:extLst>
                <a:ext uri="{909E8E84-426E-40DD-AFC4-6F175D3DCCD1}">
                  <a14:hiddenFill xmlns:a14="http://schemas.microsoft.com/office/drawing/2010/main">
                    <a:noFill/>
                  </a14:hiddenFill>
                </a:ext>
              </a:extLst>
            </p:spPr>
            <p:txBody>
              <a:bodyPr/>
              <a:lstStyle/>
              <a:p>
                <a:endParaRPr lang="zh-CN" altLang="en-US" sz="2000">
                  <a:latin typeface="+mn-lt"/>
                  <a:ea typeface="+mn-ea"/>
                  <a:cs typeface="+mn-ea"/>
                  <a:sym typeface="+mn-lt"/>
                </a:endParaRPr>
              </a:p>
            </p:txBody>
          </p:sp>
          <p:sp>
            <p:nvSpPr>
              <p:cNvPr id="37" name="AutoShape 11"/>
              <p:cNvSpPr>
                <a:spLocks noChangeArrowheads="1"/>
              </p:cNvSpPr>
              <p:nvPr/>
            </p:nvSpPr>
            <p:spPr bwMode="auto">
              <a:xfrm>
                <a:off x="6126100" y="1789206"/>
                <a:ext cx="1959393" cy="534625"/>
              </a:xfrm>
              <a:prstGeom prst="roundRect">
                <a:avLst>
                  <a:gd name="adj" fmla="val 16667"/>
                </a:avLst>
              </a:prstGeom>
              <a:solidFill>
                <a:srgbClr val="EB641B"/>
              </a:solidFill>
              <a:ln w="12700">
                <a:solidFill>
                  <a:srgbClr val="FFFFFF"/>
                </a:solidFill>
                <a:round/>
              </a:ln>
            </p:spPr>
            <p:txBody>
              <a:bodyPr wrap="none" anchor="ctr"/>
              <a:lstStyle/>
              <a:p>
                <a:pPr algn="ctr" eaLnBrk="0" hangingPunct="0"/>
                <a:endParaRPr kumimoji="1" lang="zh-CN" altLang="de-DE" sz="2000" dirty="0">
                  <a:solidFill>
                    <a:schemeClr val="bg1"/>
                  </a:solidFill>
                  <a:latin typeface="+mn-lt"/>
                  <a:ea typeface="+mn-ea"/>
                  <a:cs typeface="+mn-ea"/>
                  <a:sym typeface="+mn-lt"/>
                </a:endParaRPr>
              </a:p>
              <a:p>
                <a:pPr algn="ctr" eaLnBrk="0" hangingPunct="0">
                  <a:buNone/>
                </a:pPr>
                <a:r>
                  <a:rPr kumimoji="1" lang="zh-CN" altLang="de-DE" sz="2000" dirty="0">
                    <a:solidFill>
                      <a:schemeClr val="bg1"/>
                    </a:solidFill>
                    <a:latin typeface="+mn-lt"/>
                    <a:ea typeface="+mn-ea"/>
                    <a:cs typeface="+mn-ea"/>
                    <a:sym typeface="+mn-lt"/>
                  </a:rPr>
                  <a:t>询问病史</a:t>
                </a:r>
              </a:p>
              <a:p>
                <a:pPr algn="ctr" eaLnBrk="0" hangingPunct="0"/>
                <a:endParaRPr kumimoji="1" lang="de-DE" altLang="zh-CN" sz="2000" dirty="0">
                  <a:solidFill>
                    <a:schemeClr val="bg1"/>
                  </a:solidFill>
                  <a:latin typeface="+mn-lt"/>
                  <a:ea typeface="+mn-ea"/>
                  <a:cs typeface="+mn-ea"/>
                  <a:sym typeface="+mn-lt"/>
                </a:endParaRPr>
              </a:p>
            </p:txBody>
          </p:sp>
          <p:sp>
            <p:nvSpPr>
              <p:cNvPr id="38" name="AutoShape 9"/>
              <p:cNvSpPr>
                <a:spLocks noChangeArrowheads="1"/>
              </p:cNvSpPr>
              <p:nvPr/>
            </p:nvSpPr>
            <p:spPr bwMode="auto">
              <a:xfrm>
                <a:off x="6125871" y="4858259"/>
                <a:ext cx="1984979" cy="534624"/>
              </a:xfrm>
              <a:prstGeom prst="roundRect">
                <a:avLst>
                  <a:gd name="adj" fmla="val 16667"/>
                </a:avLst>
              </a:prstGeom>
              <a:solidFill>
                <a:schemeClr val="bg1">
                  <a:lumMod val="85000"/>
                </a:schemeClr>
              </a:solidFill>
              <a:ln w="12700">
                <a:solidFill>
                  <a:srgbClr val="FFFFFF"/>
                </a:solidFill>
                <a:round/>
              </a:ln>
            </p:spPr>
            <p:txBody>
              <a:bodyPr wrap="none" anchor="ctr"/>
              <a:lstStyle/>
              <a:p>
                <a:pPr algn="ctr" eaLnBrk="0" hangingPunct="0">
                  <a:buNone/>
                </a:pPr>
                <a:r>
                  <a:rPr kumimoji="1" lang="zh-CN" altLang="en-US" sz="2000" dirty="0">
                    <a:solidFill>
                      <a:srgbClr val="EB641B"/>
                    </a:solidFill>
                    <a:latin typeface="+mn-lt"/>
                    <a:ea typeface="+mn-ea"/>
                    <a:cs typeface="+mn-ea"/>
                    <a:sym typeface="+mn-lt"/>
                  </a:rPr>
                  <a:t>临床指标诊断</a:t>
                </a:r>
                <a:endParaRPr kumimoji="1" lang="zh-CN" altLang="zh-CN" sz="2000" dirty="0">
                  <a:solidFill>
                    <a:srgbClr val="EB641B"/>
                  </a:solidFill>
                  <a:latin typeface="+mn-lt"/>
                  <a:ea typeface="+mn-ea"/>
                  <a:cs typeface="+mn-ea"/>
                  <a:sym typeface="+mn-lt"/>
                </a:endParaRPr>
              </a:p>
            </p:txBody>
          </p:sp>
          <p:sp>
            <p:nvSpPr>
              <p:cNvPr id="40" name="AutoShape 9"/>
              <p:cNvSpPr>
                <a:spLocks noChangeArrowheads="1"/>
              </p:cNvSpPr>
              <p:nvPr/>
            </p:nvSpPr>
            <p:spPr bwMode="auto">
              <a:xfrm>
                <a:off x="6411040" y="3853143"/>
                <a:ext cx="1223441" cy="534625"/>
              </a:xfrm>
              <a:prstGeom prst="roundRect">
                <a:avLst>
                  <a:gd name="adj" fmla="val 16667"/>
                </a:avLst>
              </a:prstGeom>
              <a:solidFill>
                <a:srgbClr val="595D85"/>
              </a:solidFill>
              <a:ln w="12700">
                <a:solidFill>
                  <a:srgbClr val="FFFFFF"/>
                </a:solidFill>
                <a:round/>
              </a:ln>
            </p:spPr>
            <p:txBody>
              <a:bodyPr wrap="none" anchor="ctr"/>
              <a:lstStyle/>
              <a:p>
                <a:pPr algn="ctr" eaLnBrk="0" hangingPunct="0">
                  <a:buNone/>
                </a:pPr>
                <a:r>
                  <a:rPr kumimoji="1" lang="zh-CN" altLang="en-US" sz="2000" dirty="0">
                    <a:solidFill>
                      <a:schemeClr val="bg1"/>
                    </a:solidFill>
                    <a:latin typeface="+mn-lt"/>
                    <a:ea typeface="+mn-ea"/>
                    <a:cs typeface="+mn-ea"/>
                    <a:sym typeface="+mn-lt"/>
                  </a:rPr>
                  <a:t>体外诊断</a:t>
                </a:r>
                <a:endParaRPr kumimoji="1" lang="zh-CN" altLang="zh-CN" sz="2000" dirty="0">
                  <a:solidFill>
                    <a:schemeClr val="bg1"/>
                  </a:solidFill>
                  <a:latin typeface="+mn-lt"/>
                  <a:ea typeface="+mn-ea"/>
                  <a:cs typeface="+mn-ea"/>
                  <a:sym typeface="+mn-lt"/>
                </a:endParaRPr>
              </a:p>
            </p:txBody>
          </p:sp>
        </p:grpSp>
      </p:grpSp>
      <p:grpSp>
        <p:nvGrpSpPr>
          <p:cNvPr id="6" name="组合 5"/>
          <p:cNvGrpSpPr/>
          <p:nvPr/>
        </p:nvGrpSpPr>
        <p:grpSpPr>
          <a:xfrm>
            <a:off x="424184" y="1856807"/>
            <a:ext cx="4550475" cy="3570651"/>
            <a:chOff x="250207" y="1469231"/>
            <a:chExt cx="4550475" cy="3570651"/>
          </a:xfrm>
        </p:grpSpPr>
        <p:sp>
          <p:nvSpPr>
            <p:cNvPr id="34" name="Line 14"/>
            <p:cNvSpPr>
              <a:spLocks noChangeShapeType="1"/>
            </p:cNvSpPr>
            <p:nvPr/>
          </p:nvSpPr>
          <p:spPr bwMode="auto">
            <a:xfrm flipH="1">
              <a:off x="1934167" y="2426494"/>
              <a:ext cx="588884" cy="636114"/>
            </a:xfrm>
            <a:prstGeom prst="line">
              <a:avLst/>
            </a:prstGeom>
            <a:noFill/>
            <a:ln w="38100">
              <a:solidFill>
                <a:schemeClr val="bg1">
                  <a:lumMod val="75000"/>
                </a:schemeClr>
              </a:solidFill>
              <a:round/>
              <a:headEnd type="oval" w="med" len="med"/>
              <a:tailEnd type="oval" w="med" len="med"/>
            </a:ln>
            <a:extLst>
              <a:ext uri="{909E8E84-426E-40DD-AFC4-6F175D3DCCD1}">
                <a14:hiddenFill xmlns:a14="http://schemas.microsoft.com/office/drawing/2010/main">
                  <a:noFill/>
                </a14:hiddenFill>
              </a:ext>
            </a:extLst>
          </p:spPr>
          <p:txBody>
            <a:bodyPr/>
            <a:lstStyle/>
            <a:p>
              <a:endParaRPr lang="zh-CN" altLang="en-US" sz="2000">
                <a:latin typeface="+mn-lt"/>
                <a:ea typeface="+mn-ea"/>
                <a:cs typeface="+mn-ea"/>
                <a:sym typeface="+mn-lt"/>
              </a:endParaRPr>
            </a:p>
          </p:txBody>
        </p:sp>
        <p:sp>
          <p:nvSpPr>
            <p:cNvPr id="35" name="Line 15"/>
            <p:cNvSpPr>
              <a:spLocks noChangeShapeType="1"/>
            </p:cNvSpPr>
            <p:nvPr/>
          </p:nvSpPr>
          <p:spPr bwMode="auto">
            <a:xfrm>
              <a:off x="3759103" y="2559146"/>
              <a:ext cx="352225" cy="1302187"/>
            </a:xfrm>
            <a:prstGeom prst="line">
              <a:avLst/>
            </a:prstGeom>
            <a:noFill/>
            <a:ln w="38100">
              <a:solidFill>
                <a:schemeClr val="bg1">
                  <a:lumMod val="75000"/>
                </a:schemeClr>
              </a:solidFill>
              <a:round/>
              <a:headEnd type="oval" w="med" len="med"/>
              <a:tailEnd type="oval" w="med" len="med"/>
            </a:ln>
            <a:extLst>
              <a:ext uri="{909E8E84-426E-40DD-AFC4-6F175D3DCCD1}">
                <a14:hiddenFill xmlns:a14="http://schemas.microsoft.com/office/drawing/2010/main">
                  <a:noFill/>
                </a14:hiddenFill>
              </a:ext>
            </a:extLst>
          </p:spPr>
          <p:txBody>
            <a:bodyPr/>
            <a:lstStyle/>
            <a:p>
              <a:endParaRPr lang="zh-CN" altLang="en-US" sz="2000">
                <a:latin typeface="+mn-lt"/>
                <a:ea typeface="+mn-ea"/>
                <a:cs typeface="+mn-ea"/>
                <a:sym typeface="+mn-lt"/>
              </a:endParaRPr>
            </a:p>
          </p:txBody>
        </p:sp>
        <p:sp>
          <p:nvSpPr>
            <p:cNvPr id="36" name="Line 16"/>
            <p:cNvSpPr>
              <a:spLocks noChangeShapeType="1"/>
            </p:cNvSpPr>
            <p:nvPr/>
          </p:nvSpPr>
          <p:spPr bwMode="auto">
            <a:xfrm rot="2471156" flipH="1">
              <a:off x="2775016" y="4046874"/>
              <a:ext cx="906438" cy="792882"/>
            </a:xfrm>
            <a:prstGeom prst="line">
              <a:avLst/>
            </a:prstGeom>
            <a:noFill/>
            <a:ln w="38100">
              <a:solidFill>
                <a:schemeClr val="bg1">
                  <a:lumMod val="75000"/>
                </a:schemeClr>
              </a:solidFill>
              <a:round/>
              <a:headEnd type="oval" w="med" len="med"/>
              <a:tailEnd type="oval" w="med" len="med"/>
            </a:ln>
            <a:extLst>
              <a:ext uri="{909E8E84-426E-40DD-AFC4-6F175D3DCCD1}">
                <a14:hiddenFill xmlns:a14="http://schemas.microsoft.com/office/drawing/2010/main">
                  <a:noFill/>
                </a14:hiddenFill>
              </a:ext>
            </a:extLst>
          </p:spPr>
          <p:txBody>
            <a:bodyPr/>
            <a:lstStyle/>
            <a:p>
              <a:endParaRPr lang="zh-CN" altLang="en-US" sz="2000">
                <a:latin typeface="+mn-lt"/>
                <a:ea typeface="+mn-ea"/>
                <a:cs typeface="+mn-ea"/>
                <a:sym typeface="+mn-lt"/>
              </a:endParaRPr>
            </a:p>
          </p:txBody>
        </p:sp>
        <p:grpSp>
          <p:nvGrpSpPr>
            <p:cNvPr id="54" name="Group 20"/>
            <p:cNvGrpSpPr/>
            <p:nvPr/>
          </p:nvGrpSpPr>
          <p:grpSpPr bwMode="auto">
            <a:xfrm>
              <a:off x="2658715" y="1961389"/>
              <a:ext cx="891365" cy="1131541"/>
              <a:chOff x="1989" y="1621"/>
              <a:chExt cx="887" cy="1126"/>
            </a:xfrm>
          </p:grpSpPr>
          <p:pic>
            <p:nvPicPr>
              <p:cNvPr id="56" name="Picture 9" descr="more patient histor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89" y="1652"/>
                <a:ext cx="752" cy="10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 name="Picture 10" descr="stmarys_patient_600"/>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364" y="1621"/>
                <a:ext cx="512" cy="4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55" name="AutoShape 11"/>
            <p:cNvSpPr>
              <a:spLocks noChangeArrowheads="1"/>
            </p:cNvSpPr>
            <p:nvPr/>
          </p:nvSpPr>
          <p:spPr bwMode="auto">
            <a:xfrm>
              <a:off x="2437954" y="1469231"/>
              <a:ext cx="1673374" cy="458996"/>
            </a:xfrm>
            <a:prstGeom prst="roundRect">
              <a:avLst>
                <a:gd name="adj" fmla="val 16667"/>
              </a:avLst>
            </a:prstGeom>
            <a:solidFill>
              <a:srgbClr val="EB641B"/>
            </a:solidFill>
            <a:ln w="12700">
              <a:solidFill>
                <a:srgbClr val="FFFFFF">
                  <a:alpha val="0"/>
                </a:srgbClr>
              </a:solidFill>
              <a:round/>
            </a:ln>
          </p:spPr>
          <p:txBody>
            <a:bodyPr wrap="none" anchor="ctr"/>
            <a:lstStyle/>
            <a:p>
              <a:pPr algn="ctr" eaLnBrk="0" hangingPunct="0"/>
              <a:endParaRPr kumimoji="1" lang="zh-CN" altLang="de-DE" sz="2000" dirty="0">
                <a:solidFill>
                  <a:schemeClr val="bg1"/>
                </a:solidFill>
                <a:latin typeface="+mn-lt"/>
                <a:ea typeface="+mn-ea"/>
                <a:cs typeface="+mn-ea"/>
                <a:sym typeface="+mn-lt"/>
              </a:endParaRPr>
            </a:p>
            <a:p>
              <a:pPr algn="ctr" eaLnBrk="0" hangingPunct="0">
                <a:buNone/>
              </a:pPr>
              <a:r>
                <a:rPr kumimoji="1" lang="zh-CN" altLang="de-DE" sz="2000" dirty="0">
                  <a:solidFill>
                    <a:schemeClr val="bg1"/>
                  </a:solidFill>
                  <a:latin typeface="+mn-lt"/>
                  <a:ea typeface="+mn-ea"/>
                  <a:cs typeface="+mn-ea"/>
                  <a:sym typeface="+mn-lt"/>
                </a:rPr>
                <a:t>既往病史询问</a:t>
              </a:r>
            </a:p>
            <a:p>
              <a:pPr algn="ctr" eaLnBrk="0" hangingPunct="0"/>
              <a:endParaRPr kumimoji="1" lang="de-DE" altLang="zh-CN" sz="2000" dirty="0">
                <a:solidFill>
                  <a:schemeClr val="bg1"/>
                </a:solidFill>
                <a:latin typeface="+mn-lt"/>
                <a:ea typeface="+mn-ea"/>
                <a:cs typeface="+mn-ea"/>
                <a:sym typeface="+mn-lt"/>
              </a:endParaRPr>
            </a:p>
          </p:txBody>
        </p:sp>
        <p:pic>
          <p:nvPicPr>
            <p:cNvPr id="51" name="Picture 12" descr="nr551856"/>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69381" y="3151163"/>
              <a:ext cx="1281274" cy="1066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 name="AutoShape 9"/>
            <p:cNvSpPr>
              <a:spLocks noChangeArrowheads="1"/>
            </p:cNvSpPr>
            <p:nvPr/>
          </p:nvSpPr>
          <p:spPr bwMode="auto">
            <a:xfrm>
              <a:off x="475483" y="3122825"/>
              <a:ext cx="1154486" cy="515030"/>
            </a:xfrm>
            <a:prstGeom prst="roundRect">
              <a:avLst>
                <a:gd name="adj" fmla="val 16667"/>
              </a:avLst>
            </a:prstGeom>
            <a:solidFill>
              <a:srgbClr val="78310B"/>
            </a:solidFill>
            <a:ln w="12700">
              <a:solidFill>
                <a:srgbClr val="FFFFFF"/>
              </a:solidFill>
              <a:round/>
            </a:ln>
          </p:spPr>
          <p:txBody>
            <a:bodyPr wrap="none" anchor="ctr"/>
            <a:lstStyle/>
            <a:p>
              <a:pPr algn="ctr" eaLnBrk="0" hangingPunct="0">
                <a:buNone/>
              </a:pPr>
              <a:r>
                <a:rPr kumimoji="1" lang="zh-CN" altLang="en-US" sz="2000" dirty="0">
                  <a:solidFill>
                    <a:schemeClr val="bg1"/>
                  </a:solidFill>
                  <a:latin typeface="+mn-lt"/>
                  <a:ea typeface="+mn-ea"/>
                  <a:cs typeface="+mn-ea"/>
                  <a:sym typeface="+mn-lt"/>
                </a:rPr>
                <a:t>皮肤点刺</a:t>
              </a:r>
            </a:p>
          </p:txBody>
        </p:sp>
        <p:sp>
          <p:nvSpPr>
            <p:cNvPr id="53" name="AutoShape 11"/>
            <p:cNvSpPr>
              <a:spLocks noChangeArrowheads="1"/>
            </p:cNvSpPr>
            <p:nvPr/>
          </p:nvSpPr>
          <p:spPr bwMode="auto">
            <a:xfrm>
              <a:off x="250207" y="4212206"/>
              <a:ext cx="2272844" cy="485401"/>
            </a:xfrm>
            <a:prstGeom prst="roundRect">
              <a:avLst>
                <a:gd name="adj" fmla="val 16667"/>
              </a:avLst>
            </a:prstGeom>
            <a:solidFill>
              <a:srgbClr val="78310B"/>
            </a:solidFill>
            <a:ln w="12700">
              <a:solidFill>
                <a:srgbClr val="FFFFFF"/>
              </a:solidFill>
              <a:round/>
            </a:ln>
          </p:spPr>
          <p:txBody>
            <a:bodyPr wrap="none" anchor="ctr"/>
            <a:lstStyle/>
            <a:p>
              <a:pPr algn="ctr" eaLnBrk="0" hangingPunct="0">
                <a:buNone/>
              </a:pPr>
              <a:r>
                <a:rPr kumimoji="1" lang="zh-CN" altLang="de-DE" sz="2000" dirty="0">
                  <a:solidFill>
                    <a:schemeClr val="bg1"/>
                  </a:solidFill>
                  <a:latin typeface="+mn-lt"/>
                  <a:ea typeface="+mn-ea"/>
                  <a:cs typeface="+mn-ea"/>
                  <a:sym typeface="+mn-lt"/>
                </a:rPr>
                <a:t>斑贴试验</a:t>
              </a:r>
              <a:r>
                <a:rPr kumimoji="1" lang="de-DE" altLang="zh-CN" sz="2000" dirty="0">
                  <a:solidFill>
                    <a:schemeClr val="bg1"/>
                  </a:solidFill>
                  <a:latin typeface="+mn-lt"/>
                  <a:ea typeface="+mn-ea"/>
                  <a:cs typeface="+mn-ea"/>
                  <a:sym typeface="+mn-lt"/>
                </a:rPr>
                <a:t>/</a:t>
              </a:r>
              <a:r>
                <a:rPr kumimoji="1" lang="zh-CN" altLang="de-DE" sz="2000" dirty="0">
                  <a:solidFill>
                    <a:schemeClr val="bg1"/>
                  </a:solidFill>
                  <a:latin typeface="+mn-lt"/>
                  <a:ea typeface="+mn-ea"/>
                  <a:cs typeface="+mn-ea"/>
                  <a:sym typeface="+mn-lt"/>
                </a:rPr>
                <a:t>激发试验</a:t>
              </a:r>
            </a:p>
          </p:txBody>
        </p:sp>
        <p:grpSp>
          <p:nvGrpSpPr>
            <p:cNvPr id="48" name="Group 28"/>
            <p:cNvGrpSpPr/>
            <p:nvPr/>
          </p:nvGrpSpPr>
          <p:grpSpPr bwMode="auto">
            <a:xfrm>
              <a:off x="3414896" y="4046016"/>
              <a:ext cx="1385786" cy="993866"/>
              <a:chOff x="2855" y="3237"/>
              <a:chExt cx="1379" cy="989"/>
            </a:xfrm>
          </p:grpSpPr>
          <p:pic>
            <p:nvPicPr>
              <p:cNvPr id="49" name="Picture 13" descr="Plate"/>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341" y="3237"/>
                <a:ext cx="794" cy="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 name="AutoShape 11"/>
              <p:cNvSpPr>
                <a:spLocks noChangeArrowheads="1"/>
              </p:cNvSpPr>
              <p:nvPr/>
            </p:nvSpPr>
            <p:spPr bwMode="auto">
              <a:xfrm>
                <a:off x="2855" y="3746"/>
                <a:ext cx="1379" cy="480"/>
              </a:xfrm>
              <a:prstGeom prst="roundRect">
                <a:avLst>
                  <a:gd name="adj" fmla="val 16667"/>
                </a:avLst>
              </a:prstGeom>
              <a:solidFill>
                <a:srgbClr val="595D85"/>
              </a:solidFill>
              <a:ln w="12700">
                <a:solidFill>
                  <a:srgbClr val="FFFFFF"/>
                </a:solidFill>
                <a:round/>
              </a:ln>
            </p:spPr>
            <p:txBody>
              <a:bodyPr wrap="none" anchor="ctr"/>
              <a:lstStyle/>
              <a:p>
                <a:pPr algn="ctr" eaLnBrk="0" hangingPunct="0">
                  <a:buNone/>
                </a:pPr>
                <a:r>
                  <a:rPr kumimoji="1" lang="en-US" altLang="zh-CN" sz="2000" dirty="0">
                    <a:solidFill>
                      <a:schemeClr val="bg1"/>
                    </a:solidFill>
                    <a:latin typeface="+mn-lt"/>
                    <a:ea typeface="+mn-ea"/>
                    <a:cs typeface="+mn-ea"/>
                    <a:sym typeface="+mn-lt"/>
                  </a:rPr>
                  <a:t>sIgE</a:t>
                </a:r>
                <a:r>
                  <a:rPr kumimoji="1" lang="zh-CN" altLang="en-US" sz="2000" dirty="0">
                    <a:solidFill>
                      <a:schemeClr val="bg1"/>
                    </a:solidFill>
                    <a:latin typeface="+mn-lt"/>
                    <a:ea typeface="+mn-ea"/>
                    <a:cs typeface="+mn-ea"/>
                    <a:sym typeface="+mn-lt"/>
                  </a:rPr>
                  <a:t>检测</a:t>
                </a:r>
              </a:p>
            </p:txBody>
          </p:sp>
        </p:grpSp>
      </p:grpSp>
      <p:sp>
        <p:nvSpPr>
          <p:cNvPr id="58" name="Rectangle 18"/>
          <p:cNvSpPr txBox="1">
            <a:spLocks noChangeArrowheads="1"/>
          </p:cNvSpPr>
          <p:nvPr/>
        </p:nvSpPr>
        <p:spPr>
          <a:xfrm>
            <a:off x="1028700" y="213360"/>
            <a:ext cx="5594350" cy="645795"/>
          </a:xfrm>
          <a:prstGeom prst="rect">
            <a:avLst/>
          </a:prstGeom>
        </p:spPr>
        <p:txBody>
          <a:bodyPr vert="horz" wrap="square" lIns="91367" tIns="45683" rIns="91367" bIns="45683" numCol="1" anchor="ctr" anchorCtr="0" compatLnSpc="1">
            <a:noAutofit/>
          </a:bodyPr>
          <a:lstStyle>
            <a:lvl1pPr algn="ctr" rtl="0" eaLnBrk="0" fontAlgn="base" hangingPunct="0">
              <a:spcBef>
                <a:spcPct val="0"/>
              </a:spcBef>
              <a:spcAft>
                <a:spcPct val="0"/>
              </a:spcAft>
              <a:defRPr sz="4000" b="1" kern="1200">
                <a:solidFill>
                  <a:srgbClr val="CC3300"/>
                </a:solidFill>
                <a:effectLst>
                  <a:outerShdw blurRad="38100" dist="38100" dir="2700000" algn="tl">
                    <a:srgbClr val="C0C0C0"/>
                  </a:outerShdw>
                </a:effectLst>
                <a:latin typeface="Arial" panose="020B0604020202020204" pitchFamily="34" charset="0"/>
                <a:ea typeface="+mj-ea"/>
                <a:cs typeface="+mj-cs"/>
              </a:defRPr>
            </a:lvl1pPr>
            <a:lvl2pPr algn="ctr" rtl="0" eaLnBrk="0" fontAlgn="base" hangingPunct="0">
              <a:spcBef>
                <a:spcPct val="0"/>
              </a:spcBef>
              <a:spcAft>
                <a:spcPct val="0"/>
              </a:spcAft>
              <a:defRPr sz="4000" b="1">
                <a:solidFill>
                  <a:srgbClr val="CC3300"/>
                </a:solidFill>
                <a:effectLst>
                  <a:outerShdw blurRad="38100" dist="38100" dir="2700000" algn="tl">
                    <a:srgbClr val="C0C0C0"/>
                  </a:outerShdw>
                </a:effectLst>
                <a:latin typeface="Arial" panose="020B0604020202020204" pitchFamily="34" charset="0"/>
                <a:ea typeface="黑体" panose="02010600030101010101" pitchFamily="49" charset="-122"/>
              </a:defRPr>
            </a:lvl2pPr>
            <a:lvl3pPr algn="ctr" rtl="0" eaLnBrk="0" fontAlgn="base" hangingPunct="0">
              <a:spcBef>
                <a:spcPct val="0"/>
              </a:spcBef>
              <a:spcAft>
                <a:spcPct val="0"/>
              </a:spcAft>
              <a:defRPr sz="4000" b="1">
                <a:solidFill>
                  <a:srgbClr val="CC3300"/>
                </a:solidFill>
                <a:effectLst>
                  <a:outerShdw blurRad="38100" dist="38100" dir="2700000" algn="tl">
                    <a:srgbClr val="C0C0C0"/>
                  </a:outerShdw>
                </a:effectLst>
                <a:latin typeface="Arial" panose="020B0604020202020204" pitchFamily="34" charset="0"/>
                <a:ea typeface="黑体" panose="02010600030101010101" pitchFamily="49" charset="-122"/>
              </a:defRPr>
            </a:lvl3pPr>
            <a:lvl4pPr algn="ctr" rtl="0" eaLnBrk="0" fontAlgn="base" hangingPunct="0">
              <a:spcBef>
                <a:spcPct val="0"/>
              </a:spcBef>
              <a:spcAft>
                <a:spcPct val="0"/>
              </a:spcAft>
              <a:defRPr sz="4000" b="1">
                <a:solidFill>
                  <a:srgbClr val="CC3300"/>
                </a:solidFill>
                <a:effectLst>
                  <a:outerShdw blurRad="38100" dist="38100" dir="2700000" algn="tl">
                    <a:srgbClr val="C0C0C0"/>
                  </a:outerShdw>
                </a:effectLst>
                <a:latin typeface="Arial" panose="020B0604020202020204" pitchFamily="34" charset="0"/>
                <a:ea typeface="黑体" panose="02010600030101010101" pitchFamily="49" charset="-122"/>
              </a:defRPr>
            </a:lvl4pPr>
            <a:lvl5pPr algn="ctr" rtl="0" eaLnBrk="0" fontAlgn="base" hangingPunct="0">
              <a:spcBef>
                <a:spcPct val="0"/>
              </a:spcBef>
              <a:spcAft>
                <a:spcPct val="0"/>
              </a:spcAft>
              <a:defRPr sz="4000" b="1">
                <a:solidFill>
                  <a:srgbClr val="CC3300"/>
                </a:solidFill>
                <a:effectLst>
                  <a:outerShdw blurRad="38100" dist="38100" dir="2700000" algn="tl">
                    <a:srgbClr val="C0C0C0"/>
                  </a:outerShdw>
                </a:effectLst>
                <a:latin typeface="Arial" panose="020B0604020202020204" pitchFamily="34" charset="0"/>
                <a:ea typeface="黑体" panose="02010600030101010101" pitchFamily="49" charset="-122"/>
              </a:defRPr>
            </a:lvl5pPr>
            <a:lvl6pPr marL="457200" algn="ctr" rtl="0" fontAlgn="base">
              <a:spcBef>
                <a:spcPct val="0"/>
              </a:spcBef>
              <a:spcAft>
                <a:spcPct val="0"/>
              </a:spcAft>
              <a:defRPr sz="3600" b="1">
                <a:solidFill>
                  <a:schemeClr val="tx2"/>
                </a:solidFill>
                <a:latin typeface="Arial" panose="020B0604020202020204" pitchFamily="34" charset="0"/>
                <a:ea typeface="黑体" panose="02010600030101010101" pitchFamily="49" charset="-122"/>
              </a:defRPr>
            </a:lvl6pPr>
            <a:lvl7pPr marL="914400" algn="ctr" rtl="0" fontAlgn="base">
              <a:spcBef>
                <a:spcPct val="0"/>
              </a:spcBef>
              <a:spcAft>
                <a:spcPct val="0"/>
              </a:spcAft>
              <a:defRPr sz="3600" b="1">
                <a:solidFill>
                  <a:schemeClr val="tx2"/>
                </a:solidFill>
                <a:latin typeface="Arial" panose="020B0604020202020204" pitchFamily="34" charset="0"/>
                <a:ea typeface="黑体" panose="02010600030101010101" pitchFamily="49" charset="-122"/>
              </a:defRPr>
            </a:lvl7pPr>
            <a:lvl8pPr marL="1371600" algn="ctr" rtl="0" fontAlgn="base">
              <a:spcBef>
                <a:spcPct val="0"/>
              </a:spcBef>
              <a:spcAft>
                <a:spcPct val="0"/>
              </a:spcAft>
              <a:defRPr sz="3600" b="1">
                <a:solidFill>
                  <a:schemeClr val="tx2"/>
                </a:solidFill>
                <a:latin typeface="Arial" panose="020B0604020202020204" pitchFamily="34" charset="0"/>
                <a:ea typeface="黑体" panose="02010600030101010101" pitchFamily="49" charset="-122"/>
              </a:defRPr>
            </a:lvl8pPr>
            <a:lvl9pPr marL="1828800" algn="ctr" rtl="0" fontAlgn="base">
              <a:spcBef>
                <a:spcPct val="0"/>
              </a:spcBef>
              <a:spcAft>
                <a:spcPct val="0"/>
              </a:spcAft>
              <a:defRPr sz="3600" b="1">
                <a:solidFill>
                  <a:schemeClr val="tx2"/>
                </a:solidFill>
                <a:latin typeface="Arial" panose="020B0604020202020204" pitchFamily="34" charset="0"/>
                <a:ea typeface="黑体" panose="02010600030101010101" pitchFamily="49" charset="-122"/>
              </a:defRPr>
            </a:lvl9pPr>
          </a:lstStyle>
          <a:p>
            <a:pPr algn="l">
              <a:buNone/>
            </a:pPr>
            <a:r>
              <a:rPr lang="zh-CN" altLang="en-US" sz="3200" dirty="0">
                <a:solidFill>
                  <a:srgbClr val="002060"/>
                </a:solidFill>
                <a:effectLst/>
                <a:latin typeface="+mn-lt"/>
                <a:ea typeface="+mn-ea"/>
                <a:cs typeface="+mn-ea"/>
                <a:sym typeface="+mn-lt"/>
              </a:rPr>
              <a:t>过敏性疾病诊断的规范化</a:t>
            </a:r>
            <a:r>
              <a:rPr lang="zh-CN" altLang="sv-SE" sz="3200" dirty="0">
                <a:solidFill>
                  <a:srgbClr val="002060"/>
                </a:solidFill>
                <a:effectLst/>
                <a:latin typeface="+mn-lt"/>
                <a:ea typeface="+mn-ea"/>
                <a:cs typeface="+mn-ea"/>
                <a:sym typeface="+mn-lt"/>
              </a:rPr>
              <a:t>流程</a:t>
            </a:r>
            <a:endParaRPr lang="de-DE" altLang="zh-CN" sz="3200" dirty="0">
              <a:solidFill>
                <a:srgbClr val="002060"/>
              </a:solidFill>
              <a:effectLst/>
              <a:latin typeface="+mn-lt"/>
              <a:ea typeface="+mn-ea"/>
              <a:cs typeface="+mn-ea"/>
              <a:sym typeface="+mn-lt"/>
            </a:endParaRPr>
          </a:p>
        </p:txBody>
      </p:sp>
      <p:sp>
        <p:nvSpPr>
          <p:cNvPr id="3" name="等腰三角形 2"/>
          <p:cNvSpPr/>
          <p:nvPr/>
        </p:nvSpPr>
        <p:spPr bwMode="auto">
          <a:xfrm rot="19830551">
            <a:off x="4954913" y="2871137"/>
            <a:ext cx="540198" cy="465688"/>
          </a:xfrm>
          <a:prstGeom prst="triangle">
            <a:avLst/>
          </a:prstGeom>
          <a:solidFill>
            <a:schemeClr val="bg1">
              <a:lumMod val="85000"/>
            </a:schemeClr>
          </a:solidFill>
          <a:ln w="28575">
            <a:solidFill>
              <a:schemeClr val="bg1">
                <a:lumMod val="85000"/>
              </a:schemeClr>
            </a:solidFill>
            <a:round/>
          </a:ln>
        </p:spPr>
        <p:txBody>
          <a:bodyPr rtlCol="0" anchor="ctr"/>
          <a:lstStyle/>
          <a:p>
            <a:pPr algn="ctr"/>
            <a:endParaRPr lang="zh-CN" altLang="en-US"/>
          </a:p>
        </p:txBody>
      </p:sp>
      <p:sp>
        <p:nvSpPr>
          <p:cNvPr id="5" name="矩形 4"/>
          <p:cNvSpPr/>
          <p:nvPr/>
        </p:nvSpPr>
        <p:spPr bwMode="auto">
          <a:xfrm>
            <a:off x="251520" y="1664472"/>
            <a:ext cx="4872084" cy="3924768"/>
          </a:xfrm>
          <a:prstGeom prst="rect">
            <a:avLst/>
          </a:prstGeom>
          <a:noFill/>
          <a:ln w="38100">
            <a:solidFill>
              <a:schemeClr val="bg1">
                <a:lumMod val="85000"/>
              </a:schemeClr>
            </a:solidFill>
            <a:round/>
          </a:ln>
        </p:spPr>
        <p:txBody>
          <a:bodyPr rtlCol="0" anchor="ctr"/>
          <a:lstStyle/>
          <a:p>
            <a:pPr algn="ctr"/>
            <a:endParaRPr lang="zh-CN" alt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788024" y="2623275"/>
            <a:ext cx="3888432" cy="2651760"/>
          </a:xfrm>
          <a:prstGeom prst="rect">
            <a:avLst/>
          </a:prstGeom>
          <a:noFill/>
        </p:spPr>
        <p:txBody>
          <a:bodyPr wrap="square" rtlCol="0">
            <a:spAutoFit/>
          </a:bodyPr>
          <a:lstStyle/>
          <a:p>
            <a:pPr>
              <a:lnSpc>
                <a:spcPct val="120000"/>
              </a:lnSpc>
              <a:buNone/>
            </a:pPr>
            <a:r>
              <a:rPr lang="zh-CN" altLang="en-US" sz="2000" b="0" dirty="0">
                <a:solidFill>
                  <a:schemeClr val="tx1"/>
                </a:solidFill>
                <a:latin typeface="+mj-ea"/>
                <a:ea typeface="+mj-ea"/>
                <a:cs typeface="+mn-ea"/>
                <a:sym typeface="+mn-lt"/>
              </a:rPr>
              <a:t>根据患者的临床信息、应用现代遗传技术、分析影像技术、生物信息技术、结合患者的生活环境和方式、实现精准的疾病分类及规范化的诊断，是制定具有个性化的疾病预防和治疗方案的必要条件。</a:t>
            </a:r>
          </a:p>
        </p:txBody>
      </p:sp>
      <p:sp>
        <p:nvSpPr>
          <p:cNvPr id="3" name="文本框 2"/>
          <p:cNvSpPr txBox="1"/>
          <p:nvPr/>
        </p:nvSpPr>
        <p:spPr>
          <a:xfrm>
            <a:off x="251460" y="881678"/>
            <a:ext cx="8892541" cy="1134670"/>
          </a:xfrm>
          <a:prstGeom prst="rect">
            <a:avLst/>
          </a:prstGeom>
          <a:noFill/>
        </p:spPr>
        <p:txBody>
          <a:bodyPr wrap="square" rtlCol="0">
            <a:spAutoFit/>
          </a:bodyPr>
          <a:lstStyle/>
          <a:p>
            <a:pPr>
              <a:buNone/>
            </a:pPr>
            <a:r>
              <a:rPr lang="en-US" altLang="zh-CN" sz="2800" dirty="0">
                <a:solidFill>
                  <a:srgbClr val="002060"/>
                </a:solidFill>
                <a:latin typeface="+mj-ea"/>
                <a:ea typeface="+mj-ea"/>
                <a:cs typeface="+mn-ea"/>
                <a:sym typeface="+mn-lt"/>
              </a:rPr>
              <a:t>——</a:t>
            </a:r>
            <a:r>
              <a:rPr lang="zh-CN" altLang="en-US" sz="2400" dirty="0">
                <a:solidFill>
                  <a:srgbClr val="002060"/>
                </a:solidFill>
                <a:latin typeface="+mj-ea"/>
                <a:ea typeface="+mj-ea"/>
                <a:cs typeface="+mn-ea"/>
                <a:sym typeface="+mn-lt"/>
              </a:rPr>
              <a:t>为达到精准医学的要求，过敏性疾病诊断必须规范化</a:t>
            </a:r>
          </a:p>
          <a:p>
            <a:pPr>
              <a:buNone/>
            </a:pPr>
            <a:endParaRPr lang="zh-CN" altLang="en-US" sz="2800" dirty="0">
              <a:solidFill>
                <a:srgbClr val="002060"/>
              </a:solidFill>
              <a:latin typeface="+mj-ea"/>
              <a:ea typeface="+mj-ea"/>
              <a:cs typeface="+mn-ea"/>
              <a:sym typeface="+mn-lt"/>
            </a:endParaRPr>
          </a:p>
        </p:txBody>
      </p:sp>
      <p:grpSp>
        <p:nvGrpSpPr>
          <p:cNvPr id="8" name="组合 7"/>
          <p:cNvGrpSpPr/>
          <p:nvPr/>
        </p:nvGrpSpPr>
        <p:grpSpPr>
          <a:xfrm>
            <a:off x="251460" y="2277110"/>
            <a:ext cx="4248785" cy="2875915"/>
            <a:chOff x="251520" y="2276872"/>
            <a:chExt cx="4464496" cy="2736304"/>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3241" y="2485304"/>
              <a:ext cx="4168759" cy="2347332"/>
            </a:xfrm>
            <a:prstGeom prst="rect">
              <a:avLst/>
            </a:prstGeom>
          </p:spPr>
        </p:pic>
        <p:sp>
          <p:nvSpPr>
            <p:cNvPr id="7" name="矩形 6"/>
            <p:cNvSpPr/>
            <p:nvPr/>
          </p:nvSpPr>
          <p:spPr>
            <a:xfrm>
              <a:off x="251520" y="2276872"/>
              <a:ext cx="4464496" cy="273630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0">
                <a:latin typeface="+mj-ea"/>
                <a:ea typeface="+mj-ea"/>
              </a:endParaRPr>
            </a:p>
          </p:txBody>
        </p:sp>
      </p:grpSp>
      <p:sp>
        <p:nvSpPr>
          <p:cNvPr id="9" name="矩形 8"/>
          <p:cNvSpPr/>
          <p:nvPr/>
        </p:nvSpPr>
        <p:spPr>
          <a:xfrm>
            <a:off x="7943563" y="4708892"/>
            <a:ext cx="732893" cy="1569660"/>
          </a:xfrm>
          <a:prstGeom prst="rect">
            <a:avLst/>
          </a:prstGeom>
        </p:spPr>
        <p:txBody>
          <a:bodyPr wrap="none">
            <a:spAutoFit/>
          </a:bodyPr>
          <a:lstStyle/>
          <a:p>
            <a:pPr eaLnBrk="1" fontAlgn="auto" hangingPunct="1">
              <a:spcBef>
                <a:spcPts val="0"/>
              </a:spcBef>
              <a:spcAft>
                <a:spcPts val="0"/>
              </a:spcAft>
              <a:buClrTx/>
              <a:buFontTx/>
              <a:buNone/>
            </a:pPr>
            <a:r>
              <a:rPr lang="zh-CN" altLang="en-US" sz="9600" b="0" dirty="0">
                <a:solidFill>
                  <a:srgbClr val="7F7F7F"/>
                </a:solidFill>
                <a:latin typeface="Arial Unicode MS" panose="020B0604020202020204" pitchFamily="34" charset="-122"/>
                <a:ea typeface="Arial Unicode MS" panose="020B0604020202020204" pitchFamily="34" charset="-122"/>
                <a:cs typeface="Arial Unicode MS" panose="020B0604020202020204" pitchFamily="34" charset="-122"/>
              </a:rPr>
              <a:t>’</a:t>
            </a:r>
            <a:r>
              <a:rPr lang="zh-CN" altLang="en-US" sz="9600" b="0" dirty="0">
                <a:solidFill>
                  <a:srgbClr val="EB641B"/>
                </a:solidFill>
                <a:latin typeface="Arial Unicode MS" panose="020B0604020202020204" pitchFamily="34" charset="-122"/>
                <a:ea typeface="Arial Unicode MS" panose="020B0604020202020204" pitchFamily="34" charset="-122"/>
                <a:cs typeface="Arial Unicode MS" panose="020B0604020202020204" pitchFamily="34" charset="-122"/>
              </a:rPr>
              <a:t>’</a:t>
            </a:r>
          </a:p>
        </p:txBody>
      </p:sp>
      <p:sp>
        <p:nvSpPr>
          <p:cNvPr id="10" name="矩形 9"/>
          <p:cNvSpPr/>
          <p:nvPr/>
        </p:nvSpPr>
        <p:spPr>
          <a:xfrm>
            <a:off x="4507896" y="1945675"/>
            <a:ext cx="732893" cy="1569660"/>
          </a:xfrm>
          <a:prstGeom prst="rect">
            <a:avLst/>
          </a:prstGeom>
          <a:noFill/>
          <a:ln>
            <a:noFill/>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9600" b="0" i="0" u="none" strike="noStrike" kern="0" cap="none" spc="0" normalizeH="0" baseline="0" noProof="0" dirty="0">
                <a:ln>
                  <a:noFill/>
                </a:ln>
                <a:solidFill>
                  <a:srgbClr val="EB641B"/>
                </a:solidFill>
                <a:effectLst/>
                <a:uLnTx/>
                <a:uFillTx/>
                <a:latin typeface="Arial Unicode MS" panose="020B0604020202020204" pitchFamily="34" charset="-122"/>
                <a:ea typeface="Arial Unicode MS" panose="020B0604020202020204" pitchFamily="34" charset="-122"/>
                <a:cs typeface="Arial Unicode MS" panose="020B0604020202020204" pitchFamily="34" charset="-122"/>
              </a:rPr>
              <a:t>‘</a:t>
            </a:r>
            <a:r>
              <a:rPr kumimoji="0" lang="zh-CN" altLang="en-US" sz="9600" b="0" i="0" u="none" strike="noStrike" kern="0" cap="none" spc="0" normalizeH="0" baseline="0" noProof="0" dirty="0">
                <a:ln>
                  <a:noFill/>
                </a:ln>
                <a:solidFill>
                  <a:srgbClr val="7F7F7F"/>
                </a:solidFill>
                <a:effectLst/>
                <a:uLnTx/>
                <a:uFillTx/>
                <a:latin typeface="Arial Unicode MS" panose="020B0604020202020204" pitchFamily="34" charset="-122"/>
                <a:ea typeface="Arial Unicode MS" panose="020B0604020202020204" pitchFamily="34" charset="-122"/>
                <a:cs typeface="Arial Unicode MS" panose="020B0604020202020204" pitchFamily="34" charset="-122"/>
              </a:rPr>
              <a:t>‘</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734694" y="2716530"/>
            <a:ext cx="8157785" cy="1188720"/>
          </a:xfrm>
          <a:prstGeom prst="rect">
            <a:avLst/>
          </a:prstGeom>
          <a:noFill/>
        </p:spPr>
        <p:txBody>
          <a:bodyPr wrap="square" rtlCol="0">
            <a:spAutoFit/>
          </a:bodyPr>
          <a:lstStyle/>
          <a:p>
            <a:pPr algn="l" eaLnBrk="1" fontAlgn="auto" hangingPunct="1">
              <a:spcBef>
                <a:spcPts val="0"/>
              </a:spcBef>
              <a:spcAft>
                <a:spcPts val="0"/>
              </a:spcAft>
              <a:buClrTx/>
              <a:buFontTx/>
              <a:buNone/>
            </a:pPr>
            <a:r>
              <a:rPr kumimoji="1" lang="zh-CN" altLang="en-US" sz="3600" dirty="0">
                <a:solidFill>
                  <a:srgbClr val="EB641B"/>
                </a:solidFill>
                <a:latin typeface="+mn-ea"/>
                <a:ea typeface="+mn-ea"/>
                <a:cs typeface="+mn-ea"/>
              </a:rPr>
              <a:t>规范化过敏性疾病诊断的第一步</a:t>
            </a:r>
          </a:p>
          <a:p>
            <a:pPr algn="l" eaLnBrk="1" fontAlgn="auto" hangingPunct="1">
              <a:spcBef>
                <a:spcPts val="0"/>
              </a:spcBef>
              <a:spcAft>
                <a:spcPts val="0"/>
              </a:spcAft>
              <a:buClrTx/>
              <a:buFontTx/>
              <a:buNone/>
            </a:pPr>
            <a:r>
              <a:rPr kumimoji="1" lang="zh-CN" altLang="en-US" sz="3600" dirty="0">
                <a:solidFill>
                  <a:srgbClr val="EB641B"/>
                </a:solidFill>
                <a:latin typeface="+mn-ea"/>
                <a:ea typeface="+mn-ea"/>
                <a:cs typeface="+mn-ea"/>
              </a:rPr>
              <a:t>                                    ——询问病史</a:t>
            </a:r>
            <a:endParaRPr lang="zh-CN" alt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p:cNvSpPr/>
          <p:nvPr/>
        </p:nvSpPr>
        <p:spPr>
          <a:xfrm>
            <a:off x="1043608" y="260648"/>
            <a:ext cx="1013272" cy="584775"/>
          </a:xfrm>
          <a:prstGeom prst="rect">
            <a:avLst/>
          </a:prstGeom>
        </p:spPr>
        <p:txBody>
          <a:bodyPr wrap="square">
            <a:spAutoFit/>
          </a:bodyPr>
          <a:lstStyle/>
          <a:p>
            <a:pPr>
              <a:buNone/>
            </a:pPr>
            <a:r>
              <a:rPr kumimoji="1" lang="zh-CN" altLang="en-US" dirty="0">
                <a:solidFill>
                  <a:srgbClr val="002060"/>
                </a:solidFill>
                <a:effectLst>
                  <a:outerShdw blurRad="38100" dist="38100" dir="2700000" algn="tl">
                    <a:srgbClr val="C0C0C0"/>
                  </a:outerShdw>
                </a:effectLst>
                <a:latin typeface="+mn-lt"/>
                <a:ea typeface="+mn-ea"/>
                <a:cs typeface="+mn-ea"/>
                <a:sym typeface="+mn-lt"/>
              </a:rPr>
              <a:t>目录</a:t>
            </a:r>
          </a:p>
        </p:txBody>
      </p:sp>
      <p:grpSp>
        <p:nvGrpSpPr>
          <p:cNvPr id="5" name="组合 4"/>
          <p:cNvGrpSpPr/>
          <p:nvPr/>
        </p:nvGrpSpPr>
        <p:grpSpPr>
          <a:xfrm>
            <a:off x="2561827" y="1942380"/>
            <a:ext cx="4242421" cy="654525"/>
            <a:chOff x="2443876" y="2402304"/>
            <a:chExt cx="4242421" cy="654525"/>
          </a:xfrm>
        </p:grpSpPr>
        <p:sp>
          <p:nvSpPr>
            <p:cNvPr id="38" name="矩形 1"/>
            <p:cNvSpPr>
              <a:spLocks noChangeArrowheads="1"/>
            </p:cNvSpPr>
            <p:nvPr/>
          </p:nvSpPr>
          <p:spPr bwMode="auto">
            <a:xfrm>
              <a:off x="2967066" y="2402304"/>
              <a:ext cx="3719231" cy="654525"/>
            </a:xfrm>
            <a:prstGeom prst="rect">
              <a:avLst/>
            </a:prstGeom>
            <a:noFill/>
            <a:ln w="19050" cap="flat" cmpd="sng">
              <a:solidFill>
                <a:schemeClr val="bg1">
                  <a:lumMod val="85000"/>
                </a:schemeClr>
              </a:solidFill>
              <a:miter lim="800000"/>
            </a:ln>
            <a:extLst>
              <a:ext uri="{909E8E84-426E-40DD-AFC4-6F175D3DCCD1}">
                <a14:hiddenFill xmlns:a14="http://schemas.microsoft.com/office/drawing/2010/main">
                  <a:solidFill>
                    <a:srgbClr val="FFFFFF"/>
                  </a:solidFill>
                </a14:hiddenFill>
              </a:ext>
            </a:extLst>
          </p:spPr>
          <p:txBody>
            <a:bodyPr lIns="90170" tIns="46990" rIns="90170" bIns="46990"/>
            <a:lstStyle>
              <a:lvl1pPr>
                <a:spcBef>
                  <a:spcPct val="20000"/>
                </a:spcBef>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50000"/>
                </a:lnSpc>
                <a:spcBef>
                  <a:spcPct val="0"/>
                </a:spcBef>
                <a:buFont typeface="Arial" panose="020B0604020202020204" pitchFamily="34" charset="0"/>
                <a:buNone/>
              </a:pPr>
              <a:endParaRPr lang="zh-CN" altLang="en-US" sz="2400">
                <a:latin typeface="+mj-ea"/>
                <a:ea typeface="+mj-ea"/>
                <a:cs typeface="+mn-ea"/>
                <a:sym typeface="+mn-lt"/>
              </a:endParaRPr>
            </a:p>
          </p:txBody>
        </p:sp>
        <p:sp>
          <p:nvSpPr>
            <p:cNvPr id="44" name="矩形 28"/>
            <p:cNvSpPr>
              <a:spLocks noChangeArrowheads="1"/>
            </p:cNvSpPr>
            <p:nvPr/>
          </p:nvSpPr>
          <p:spPr bwMode="auto">
            <a:xfrm>
              <a:off x="2443876" y="2402304"/>
              <a:ext cx="605947" cy="654525"/>
            </a:xfrm>
            <a:prstGeom prst="rect">
              <a:avLst/>
            </a:prstGeom>
            <a:solidFill>
              <a:srgbClr val="EB641B"/>
            </a:solidFill>
            <a:ln>
              <a:solidFill>
                <a:srgbClr val="EB641B"/>
              </a:solidFill>
            </a:ln>
            <a:effectLst>
              <a:outerShdw sx="1000" sy="1000" rotWithShape="0">
                <a:srgbClr val="000000"/>
              </a:outerShdw>
            </a:effectLst>
          </p:spPr>
          <p:style>
            <a:lnRef idx="3">
              <a:schemeClr val="lt1"/>
            </a:lnRef>
            <a:fillRef idx="1">
              <a:schemeClr val="accent3"/>
            </a:fillRef>
            <a:effectRef idx="1">
              <a:schemeClr val="accent3"/>
            </a:effectRef>
            <a:fontRef idx="minor">
              <a:schemeClr val="lt1"/>
            </a:fontRef>
          </p:style>
          <p:txBody>
            <a:bodyPr anchor="ctr"/>
            <a:lstStyle>
              <a:lvl1pPr>
                <a:spcBef>
                  <a:spcPct val="20000"/>
                </a:spcBef>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spcBef>
                  <a:spcPct val="0"/>
                </a:spcBef>
                <a:buFont typeface="Arial" panose="020B0604020202020204" pitchFamily="34" charset="0"/>
                <a:buNone/>
              </a:pPr>
              <a:r>
                <a:rPr lang="en-US" altLang="zh-CN" sz="2800" b="1" dirty="0">
                  <a:solidFill>
                    <a:schemeClr val="bg1"/>
                  </a:solidFill>
                  <a:latin typeface="+mj-ea"/>
                  <a:ea typeface="+mj-ea"/>
                  <a:cs typeface="+mn-ea"/>
                  <a:sym typeface="+mn-lt"/>
                </a:rPr>
                <a:t>1</a:t>
              </a:r>
            </a:p>
          </p:txBody>
        </p:sp>
        <p:sp>
          <p:nvSpPr>
            <p:cNvPr id="49" name="矩形 7"/>
            <p:cNvSpPr>
              <a:spLocks noChangeArrowheads="1"/>
            </p:cNvSpPr>
            <p:nvPr/>
          </p:nvSpPr>
          <p:spPr bwMode="auto">
            <a:xfrm>
              <a:off x="3167387" y="2456026"/>
              <a:ext cx="3262432"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50000"/>
                </a:lnSpc>
                <a:spcBef>
                  <a:spcPct val="0"/>
                </a:spcBef>
                <a:buFont typeface="Arial" panose="020B0604020202020204" pitchFamily="34" charset="0"/>
                <a:buNone/>
              </a:pPr>
              <a:r>
                <a:rPr lang="zh-CN" altLang="en-US" sz="2000" b="1" dirty="0">
                  <a:latin typeface="+mj-ea"/>
                  <a:ea typeface="+mj-ea"/>
                  <a:cs typeface="+mn-ea"/>
                  <a:sym typeface="+mn-lt"/>
                </a:rPr>
                <a:t>过敏性疾病</a:t>
              </a:r>
              <a:r>
                <a:rPr lang="zh-CN" altLang="en-US" sz="2000" dirty="0">
                  <a:latin typeface="+mj-ea"/>
                  <a:ea typeface="+mj-ea"/>
                  <a:cs typeface="+mn-ea"/>
                  <a:sym typeface="+mn-lt"/>
                </a:rPr>
                <a:t>概况</a:t>
              </a:r>
              <a:r>
                <a:rPr lang="zh-CN" altLang="en-US" sz="2000" b="1" dirty="0">
                  <a:latin typeface="+mj-ea"/>
                  <a:ea typeface="+mj-ea"/>
                  <a:cs typeface="+mn-ea"/>
                  <a:sym typeface="+mn-lt"/>
                </a:rPr>
                <a:t>及</a:t>
              </a:r>
              <a:r>
                <a:rPr lang="zh-CN" altLang="en-US" sz="2000" dirty="0">
                  <a:latin typeface="+mj-ea"/>
                  <a:ea typeface="+mj-ea"/>
                  <a:cs typeface="+mn-ea"/>
                  <a:sym typeface="+mn-lt"/>
                </a:rPr>
                <a:t>研究思路</a:t>
              </a:r>
              <a:endParaRPr lang="zh-CN" altLang="en-US" sz="2000" b="1" dirty="0">
                <a:latin typeface="+mj-ea"/>
                <a:ea typeface="+mj-ea"/>
                <a:cs typeface="+mn-ea"/>
                <a:sym typeface="+mn-lt"/>
              </a:endParaRPr>
            </a:p>
          </p:txBody>
        </p:sp>
      </p:grpSp>
      <p:grpSp>
        <p:nvGrpSpPr>
          <p:cNvPr id="24" name="组合 23"/>
          <p:cNvGrpSpPr/>
          <p:nvPr/>
        </p:nvGrpSpPr>
        <p:grpSpPr>
          <a:xfrm>
            <a:off x="2561827" y="3792145"/>
            <a:ext cx="4242421" cy="654525"/>
            <a:chOff x="2443876" y="2402304"/>
            <a:chExt cx="4242421" cy="654525"/>
          </a:xfrm>
        </p:grpSpPr>
        <p:sp>
          <p:nvSpPr>
            <p:cNvPr id="26" name="矩形 1"/>
            <p:cNvSpPr>
              <a:spLocks noChangeArrowheads="1"/>
            </p:cNvSpPr>
            <p:nvPr/>
          </p:nvSpPr>
          <p:spPr bwMode="auto">
            <a:xfrm>
              <a:off x="2967066" y="2402304"/>
              <a:ext cx="3719231" cy="654525"/>
            </a:xfrm>
            <a:prstGeom prst="rect">
              <a:avLst/>
            </a:prstGeom>
            <a:noFill/>
            <a:ln w="19050" cap="flat" cmpd="sng">
              <a:solidFill>
                <a:schemeClr val="bg1">
                  <a:lumMod val="85000"/>
                </a:schemeClr>
              </a:solidFill>
              <a:miter lim="800000"/>
            </a:ln>
            <a:extLst>
              <a:ext uri="{909E8E84-426E-40DD-AFC4-6F175D3DCCD1}">
                <a14:hiddenFill xmlns:a14="http://schemas.microsoft.com/office/drawing/2010/main">
                  <a:solidFill>
                    <a:srgbClr val="FFFFFF"/>
                  </a:solidFill>
                </a14:hiddenFill>
              </a:ext>
            </a:extLst>
          </p:spPr>
          <p:txBody>
            <a:bodyPr lIns="90170" tIns="46990" rIns="90170" bIns="46990"/>
            <a:lstStyle>
              <a:lvl1pPr>
                <a:spcBef>
                  <a:spcPct val="20000"/>
                </a:spcBef>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50000"/>
                </a:lnSpc>
                <a:spcBef>
                  <a:spcPct val="0"/>
                </a:spcBef>
                <a:buFont typeface="Arial" panose="020B0604020202020204" pitchFamily="34" charset="0"/>
                <a:buNone/>
              </a:pPr>
              <a:endParaRPr lang="zh-CN" altLang="en-US" sz="2400">
                <a:latin typeface="+mj-ea"/>
                <a:ea typeface="+mj-ea"/>
                <a:cs typeface="+mn-ea"/>
                <a:sym typeface="+mn-lt"/>
              </a:endParaRPr>
            </a:p>
          </p:txBody>
        </p:sp>
        <p:sp>
          <p:nvSpPr>
            <p:cNvPr id="27" name="矩形 28"/>
            <p:cNvSpPr>
              <a:spLocks noChangeArrowheads="1"/>
            </p:cNvSpPr>
            <p:nvPr/>
          </p:nvSpPr>
          <p:spPr bwMode="auto">
            <a:xfrm>
              <a:off x="2443876" y="2402304"/>
              <a:ext cx="605947" cy="654525"/>
            </a:xfrm>
            <a:prstGeom prst="rect">
              <a:avLst/>
            </a:prstGeom>
            <a:solidFill>
              <a:srgbClr val="EB641B"/>
            </a:solidFill>
            <a:ln>
              <a:solidFill>
                <a:srgbClr val="EB641B"/>
              </a:solidFill>
            </a:ln>
            <a:effectLst>
              <a:outerShdw sx="1000" sy="1000" rotWithShape="0">
                <a:srgbClr val="000000"/>
              </a:outerShdw>
            </a:effectLst>
          </p:spPr>
          <p:style>
            <a:lnRef idx="3">
              <a:schemeClr val="lt1"/>
            </a:lnRef>
            <a:fillRef idx="1">
              <a:schemeClr val="accent3"/>
            </a:fillRef>
            <a:effectRef idx="1">
              <a:schemeClr val="accent3"/>
            </a:effectRef>
            <a:fontRef idx="minor">
              <a:schemeClr val="lt1"/>
            </a:fontRef>
          </p:style>
          <p:txBody>
            <a:bodyPr anchor="ctr"/>
            <a:lstStyle>
              <a:lvl1pPr>
                <a:spcBef>
                  <a:spcPct val="20000"/>
                </a:spcBef>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spcBef>
                  <a:spcPct val="0"/>
                </a:spcBef>
                <a:buFont typeface="Arial" panose="020B0604020202020204" pitchFamily="34" charset="0"/>
                <a:buNone/>
              </a:pPr>
              <a:r>
                <a:rPr lang="en-US" altLang="zh-CN" sz="2800" b="1" dirty="0">
                  <a:solidFill>
                    <a:schemeClr val="bg1"/>
                  </a:solidFill>
                  <a:latin typeface="+mj-ea"/>
                  <a:ea typeface="+mj-ea"/>
                  <a:cs typeface="+mn-ea"/>
                  <a:sym typeface="+mn-lt"/>
                </a:rPr>
                <a:t>3</a:t>
              </a:r>
            </a:p>
          </p:txBody>
        </p:sp>
        <p:sp>
          <p:nvSpPr>
            <p:cNvPr id="28" name="矩形 7"/>
            <p:cNvSpPr>
              <a:spLocks noChangeArrowheads="1"/>
            </p:cNvSpPr>
            <p:nvPr/>
          </p:nvSpPr>
          <p:spPr bwMode="auto">
            <a:xfrm>
              <a:off x="3331116" y="2402686"/>
              <a:ext cx="2990850" cy="548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50000"/>
                </a:lnSpc>
                <a:spcBef>
                  <a:spcPct val="0"/>
                </a:spcBef>
                <a:buFont typeface="Arial" panose="020B0604020202020204" pitchFamily="34" charset="0"/>
                <a:buNone/>
              </a:pPr>
              <a:r>
                <a:rPr lang="zh-CN" altLang="en-US" sz="2000" dirty="0">
                  <a:latin typeface="+mj-ea"/>
                  <a:ea typeface="+mj-ea"/>
                  <a:cs typeface="+mn-ea"/>
                  <a:sym typeface="+mn-lt"/>
                </a:rPr>
                <a:t>过敏性疾病的管理及研究</a:t>
              </a:r>
            </a:p>
          </p:txBody>
        </p:sp>
      </p:grpSp>
      <p:grpSp>
        <p:nvGrpSpPr>
          <p:cNvPr id="29" name="组合 28"/>
          <p:cNvGrpSpPr/>
          <p:nvPr/>
        </p:nvGrpSpPr>
        <p:grpSpPr>
          <a:xfrm>
            <a:off x="2561827" y="2898075"/>
            <a:ext cx="4242421" cy="654525"/>
            <a:chOff x="2443876" y="2402304"/>
            <a:chExt cx="4242421" cy="654525"/>
          </a:xfrm>
        </p:grpSpPr>
        <p:sp>
          <p:nvSpPr>
            <p:cNvPr id="30" name="矩形 1"/>
            <p:cNvSpPr>
              <a:spLocks noChangeArrowheads="1"/>
            </p:cNvSpPr>
            <p:nvPr/>
          </p:nvSpPr>
          <p:spPr bwMode="auto">
            <a:xfrm>
              <a:off x="2967066" y="2402304"/>
              <a:ext cx="3719231" cy="654525"/>
            </a:xfrm>
            <a:prstGeom prst="rect">
              <a:avLst/>
            </a:prstGeom>
            <a:noFill/>
            <a:ln w="19050" cap="flat" cmpd="sng">
              <a:solidFill>
                <a:schemeClr val="bg1">
                  <a:lumMod val="85000"/>
                </a:schemeClr>
              </a:solidFill>
              <a:miter lim="800000"/>
            </a:ln>
            <a:extLst>
              <a:ext uri="{909E8E84-426E-40DD-AFC4-6F175D3DCCD1}">
                <a14:hiddenFill xmlns:a14="http://schemas.microsoft.com/office/drawing/2010/main">
                  <a:solidFill>
                    <a:srgbClr val="FFFFFF"/>
                  </a:solidFill>
                </a14:hiddenFill>
              </a:ext>
            </a:extLst>
          </p:spPr>
          <p:txBody>
            <a:bodyPr lIns="90170" tIns="46990" rIns="90170" bIns="46990"/>
            <a:lstStyle>
              <a:lvl1pPr>
                <a:spcBef>
                  <a:spcPct val="20000"/>
                </a:spcBef>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50000"/>
                </a:lnSpc>
                <a:spcBef>
                  <a:spcPct val="0"/>
                </a:spcBef>
                <a:buFont typeface="Arial" panose="020B0604020202020204" pitchFamily="34" charset="0"/>
                <a:buNone/>
              </a:pPr>
              <a:endParaRPr lang="zh-CN" altLang="en-US" sz="2400">
                <a:latin typeface="+mj-ea"/>
                <a:ea typeface="+mj-ea"/>
                <a:cs typeface="+mn-ea"/>
                <a:sym typeface="+mn-lt"/>
              </a:endParaRPr>
            </a:p>
          </p:txBody>
        </p:sp>
        <p:sp>
          <p:nvSpPr>
            <p:cNvPr id="31" name="矩形 28"/>
            <p:cNvSpPr>
              <a:spLocks noChangeArrowheads="1"/>
            </p:cNvSpPr>
            <p:nvPr/>
          </p:nvSpPr>
          <p:spPr bwMode="auto">
            <a:xfrm>
              <a:off x="2443876" y="2402304"/>
              <a:ext cx="605947" cy="654525"/>
            </a:xfrm>
            <a:prstGeom prst="rect">
              <a:avLst/>
            </a:prstGeom>
            <a:solidFill>
              <a:srgbClr val="EB641B"/>
            </a:solidFill>
            <a:ln>
              <a:solidFill>
                <a:srgbClr val="EB641B"/>
              </a:solidFill>
            </a:ln>
            <a:effectLst>
              <a:outerShdw sx="1000" sy="1000" rotWithShape="0">
                <a:srgbClr val="000000"/>
              </a:outerShdw>
            </a:effectLst>
          </p:spPr>
          <p:style>
            <a:lnRef idx="3">
              <a:schemeClr val="lt1"/>
            </a:lnRef>
            <a:fillRef idx="1">
              <a:schemeClr val="accent3"/>
            </a:fillRef>
            <a:effectRef idx="1">
              <a:schemeClr val="accent3"/>
            </a:effectRef>
            <a:fontRef idx="minor">
              <a:schemeClr val="lt1"/>
            </a:fontRef>
          </p:style>
          <p:txBody>
            <a:bodyPr anchor="ctr"/>
            <a:lstStyle>
              <a:lvl1pPr>
                <a:spcBef>
                  <a:spcPct val="20000"/>
                </a:spcBef>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spcBef>
                  <a:spcPct val="0"/>
                </a:spcBef>
                <a:buFont typeface="Arial" panose="020B0604020202020204" pitchFamily="34" charset="0"/>
                <a:buNone/>
              </a:pPr>
              <a:r>
                <a:rPr lang="en-US" altLang="zh-CN" sz="2800" b="1" dirty="0">
                  <a:solidFill>
                    <a:schemeClr val="bg1"/>
                  </a:solidFill>
                  <a:latin typeface="+mj-ea"/>
                  <a:ea typeface="+mj-ea"/>
                  <a:cs typeface="+mn-ea"/>
                  <a:sym typeface="+mn-lt"/>
                </a:rPr>
                <a:t>2</a:t>
              </a:r>
            </a:p>
          </p:txBody>
        </p:sp>
        <p:sp>
          <p:nvSpPr>
            <p:cNvPr id="32" name="矩形 7"/>
            <p:cNvSpPr>
              <a:spLocks noChangeArrowheads="1"/>
            </p:cNvSpPr>
            <p:nvPr/>
          </p:nvSpPr>
          <p:spPr bwMode="auto">
            <a:xfrm>
              <a:off x="3075846" y="2402686"/>
              <a:ext cx="3501390" cy="548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50000"/>
                </a:lnSpc>
                <a:spcBef>
                  <a:spcPct val="0"/>
                </a:spcBef>
                <a:buNone/>
              </a:pPr>
              <a:r>
                <a:rPr lang="zh-CN" altLang="en-US" sz="2000" dirty="0">
                  <a:latin typeface="+mj-ea"/>
                  <a:ea typeface="+mj-ea"/>
                  <a:cs typeface="+mn-ea"/>
                  <a:sym typeface="+mn-lt"/>
                </a:rPr>
                <a:t>过敏性疾病诊断规范化及研究</a:t>
              </a: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22" name="组合 7"/>
          <p:cNvGrpSpPr/>
          <p:nvPr/>
        </p:nvGrpSpPr>
        <p:grpSpPr bwMode="auto">
          <a:xfrm>
            <a:off x="503243" y="656167"/>
            <a:ext cx="325437" cy="61384"/>
            <a:chOff x="0" y="0"/>
            <a:chExt cx="325753" cy="45720"/>
          </a:xfrm>
        </p:grpSpPr>
        <p:sp>
          <p:nvSpPr>
            <p:cNvPr id="5123" name="椭圆 8"/>
            <p:cNvSpPr>
              <a:spLocks noChangeArrowheads="1"/>
            </p:cNvSpPr>
            <p:nvPr/>
          </p:nvSpPr>
          <p:spPr bwMode="auto">
            <a:xfrm>
              <a:off x="0" y="0"/>
              <a:ext cx="45720" cy="45720"/>
            </a:xfrm>
            <a:prstGeom prst="ellipse">
              <a:avLst/>
            </a:prstGeom>
            <a:solidFill>
              <a:srgbClr val="BFBFBF"/>
            </a:solidFill>
            <a:ln>
              <a:noFill/>
            </a:ln>
            <a:extLst>
              <a:ext uri="{91240B29-F687-4F45-9708-019B960494DF}">
                <a14:hiddenLine xmlns:a14="http://schemas.microsoft.com/office/drawing/2010/main" w="9525">
                  <a:solidFill>
                    <a:srgbClr val="000000"/>
                  </a:solidFill>
                  <a:round/>
                </a14:hiddenLine>
              </a:ext>
            </a:extLst>
          </p:spPr>
          <p:txBody>
            <a:bodyPr anchor="ctr"/>
            <a:lstStyle>
              <a:lvl1pPr>
                <a:spcBef>
                  <a:spcPct val="20000"/>
                </a:spcBef>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en-US" sz="1800">
                <a:solidFill>
                  <a:srgbClr val="FFFFFF"/>
                </a:solidFill>
                <a:latin typeface="Verdana" panose="020B0604030504040204"/>
                <a:ea typeface="微软雅黑" panose="020B0503020204020204"/>
                <a:cs typeface="+mn-ea"/>
                <a:sym typeface="+mn-lt"/>
              </a:endParaRPr>
            </a:p>
          </p:txBody>
        </p:sp>
        <p:sp>
          <p:nvSpPr>
            <p:cNvPr id="5124" name="椭圆 9"/>
            <p:cNvSpPr>
              <a:spLocks noChangeArrowheads="1"/>
            </p:cNvSpPr>
            <p:nvPr/>
          </p:nvSpPr>
          <p:spPr bwMode="auto">
            <a:xfrm>
              <a:off x="93344" y="0"/>
              <a:ext cx="45720" cy="45720"/>
            </a:xfrm>
            <a:prstGeom prst="ellipse">
              <a:avLst/>
            </a:prstGeom>
            <a:solidFill>
              <a:srgbClr val="BFBFBF"/>
            </a:solidFill>
            <a:ln>
              <a:noFill/>
            </a:ln>
            <a:extLst>
              <a:ext uri="{91240B29-F687-4F45-9708-019B960494DF}">
                <a14:hiddenLine xmlns:a14="http://schemas.microsoft.com/office/drawing/2010/main" w="9525">
                  <a:solidFill>
                    <a:srgbClr val="000000"/>
                  </a:solidFill>
                  <a:round/>
                </a14:hiddenLine>
              </a:ext>
            </a:extLst>
          </p:spPr>
          <p:txBody>
            <a:bodyPr anchor="ctr"/>
            <a:lstStyle>
              <a:lvl1pPr>
                <a:spcBef>
                  <a:spcPct val="20000"/>
                </a:spcBef>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en-US" sz="1800">
                <a:solidFill>
                  <a:srgbClr val="FFFFFF"/>
                </a:solidFill>
                <a:latin typeface="Verdana" panose="020B0604030504040204"/>
                <a:ea typeface="微软雅黑" panose="020B0503020204020204"/>
                <a:cs typeface="+mn-ea"/>
                <a:sym typeface="+mn-lt"/>
              </a:endParaRPr>
            </a:p>
          </p:txBody>
        </p:sp>
        <p:sp>
          <p:nvSpPr>
            <p:cNvPr id="5125" name="椭圆 10"/>
            <p:cNvSpPr>
              <a:spLocks noChangeArrowheads="1"/>
            </p:cNvSpPr>
            <p:nvPr/>
          </p:nvSpPr>
          <p:spPr bwMode="auto">
            <a:xfrm>
              <a:off x="186688" y="0"/>
              <a:ext cx="45720" cy="45720"/>
            </a:xfrm>
            <a:prstGeom prst="ellipse">
              <a:avLst/>
            </a:prstGeom>
            <a:solidFill>
              <a:srgbClr val="BFBFBF"/>
            </a:solidFill>
            <a:ln>
              <a:noFill/>
            </a:ln>
            <a:extLst>
              <a:ext uri="{91240B29-F687-4F45-9708-019B960494DF}">
                <a14:hiddenLine xmlns:a14="http://schemas.microsoft.com/office/drawing/2010/main" w="9525">
                  <a:solidFill>
                    <a:srgbClr val="000000"/>
                  </a:solidFill>
                  <a:round/>
                </a14:hiddenLine>
              </a:ext>
            </a:extLst>
          </p:spPr>
          <p:txBody>
            <a:bodyPr anchor="ctr"/>
            <a:lstStyle>
              <a:lvl1pPr>
                <a:spcBef>
                  <a:spcPct val="20000"/>
                </a:spcBef>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en-US" sz="1800">
                <a:solidFill>
                  <a:srgbClr val="FFFFFF"/>
                </a:solidFill>
                <a:latin typeface="Verdana" panose="020B0604030504040204"/>
                <a:ea typeface="微软雅黑" panose="020B0503020204020204"/>
                <a:cs typeface="+mn-ea"/>
                <a:sym typeface="+mn-lt"/>
              </a:endParaRPr>
            </a:p>
          </p:txBody>
        </p:sp>
        <p:sp>
          <p:nvSpPr>
            <p:cNvPr id="5126" name="椭圆 11"/>
            <p:cNvSpPr>
              <a:spLocks noChangeArrowheads="1"/>
            </p:cNvSpPr>
            <p:nvPr/>
          </p:nvSpPr>
          <p:spPr bwMode="auto">
            <a:xfrm>
              <a:off x="280033" y="0"/>
              <a:ext cx="45720" cy="45720"/>
            </a:xfrm>
            <a:prstGeom prst="ellipse">
              <a:avLst/>
            </a:prstGeom>
            <a:solidFill>
              <a:srgbClr val="BFBFBF"/>
            </a:solidFill>
            <a:ln>
              <a:noFill/>
            </a:ln>
            <a:extLst>
              <a:ext uri="{91240B29-F687-4F45-9708-019B960494DF}">
                <a14:hiddenLine xmlns:a14="http://schemas.microsoft.com/office/drawing/2010/main" w="9525">
                  <a:solidFill>
                    <a:srgbClr val="000000"/>
                  </a:solidFill>
                  <a:round/>
                </a14:hiddenLine>
              </a:ext>
            </a:extLst>
          </p:spPr>
          <p:txBody>
            <a:bodyPr anchor="ctr"/>
            <a:lstStyle>
              <a:lvl1pPr>
                <a:spcBef>
                  <a:spcPct val="20000"/>
                </a:spcBef>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en-US" sz="1800">
                <a:solidFill>
                  <a:srgbClr val="FFFFFF"/>
                </a:solidFill>
                <a:latin typeface="Verdana" panose="020B0604030504040204"/>
                <a:ea typeface="微软雅黑" panose="020B0503020204020204"/>
                <a:cs typeface="+mn-ea"/>
                <a:sym typeface="+mn-lt"/>
              </a:endParaRPr>
            </a:p>
          </p:txBody>
        </p:sp>
      </p:grpSp>
      <p:grpSp>
        <p:nvGrpSpPr>
          <p:cNvPr id="20" name="组合 19"/>
          <p:cNvGrpSpPr/>
          <p:nvPr/>
        </p:nvGrpSpPr>
        <p:grpSpPr>
          <a:xfrm>
            <a:off x="3667145" y="787053"/>
            <a:ext cx="5297343" cy="5777390"/>
            <a:chOff x="-76700" y="1340768"/>
            <a:chExt cx="4648700" cy="5248314"/>
          </a:xfrm>
        </p:grpSpPr>
        <p:pic>
          <p:nvPicPr>
            <p:cNvPr id="21" name="图片 20"/>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tretch>
              <a:fillRect/>
            </a:stretch>
          </p:blipFill>
          <p:spPr>
            <a:xfrm>
              <a:off x="0" y="2776704"/>
              <a:ext cx="4058546" cy="3812378"/>
            </a:xfrm>
            <a:prstGeom prst="rect">
              <a:avLst/>
            </a:prstGeom>
          </p:spPr>
        </p:pic>
        <p:pic>
          <p:nvPicPr>
            <p:cNvPr id="22" name="图片 21"/>
            <p:cNvPicPr>
              <a:picLocks noChangeAspect="1"/>
            </p:cNvPicPr>
            <p:nvPr/>
          </p:nvPicPr>
          <p:blipFill>
            <a:blip r:embed="rId5">
              <a:extLst>
                <a:ext uri="{BEBA8EAE-BF5A-486C-A8C5-ECC9F3942E4B}">
                  <a14:imgProps xmlns:a14="http://schemas.microsoft.com/office/drawing/2010/main">
                    <a14:imgLayer r:embed="rId6">
                      <a14:imgEffect>
                        <a14:sharpenSoften amount="50000"/>
                      </a14:imgEffect>
                    </a14:imgLayer>
                  </a14:imgProps>
                </a:ext>
                <a:ext uri="{28A0092B-C50C-407E-A947-70E740481C1C}">
                  <a14:useLocalDpi xmlns:a14="http://schemas.microsoft.com/office/drawing/2010/main" val="0"/>
                </a:ext>
              </a:extLst>
            </a:blip>
            <a:stretch>
              <a:fillRect/>
            </a:stretch>
          </p:blipFill>
          <p:spPr>
            <a:xfrm>
              <a:off x="-76700" y="1340768"/>
              <a:ext cx="4648700" cy="1577704"/>
            </a:xfrm>
            <a:prstGeom prst="rect">
              <a:avLst/>
            </a:prstGeom>
          </p:spPr>
        </p:pic>
      </p:grpSp>
      <p:sp>
        <p:nvSpPr>
          <p:cNvPr id="2" name="矩形 1"/>
          <p:cNvSpPr/>
          <p:nvPr/>
        </p:nvSpPr>
        <p:spPr bwMode="auto">
          <a:xfrm>
            <a:off x="3579511" y="655912"/>
            <a:ext cx="5472609" cy="2124761"/>
          </a:xfrm>
          <a:prstGeom prst="rect">
            <a:avLst/>
          </a:prstGeom>
          <a:noFill/>
          <a:ln w="38100">
            <a:solidFill>
              <a:srgbClr val="FF0000"/>
            </a:solidFill>
            <a:round/>
          </a:ln>
        </p:spPr>
        <p:txBody>
          <a:bodyPr rtlCol="0" anchor="ctr"/>
          <a:lstStyle/>
          <a:p>
            <a:pPr algn="ctr"/>
            <a:endParaRPr lang="zh-CN" altLang="en-US"/>
          </a:p>
        </p:txBody>
      </p:sp>
      <p:sp>
        <p:nvSpPr>
          <p:cNvPr id="4" name="矩形 3"/>
          <p:cNvSpPr/>
          <p:nvPr/>
        </p:nvSpPr>
        <p:spPr>
          <a:xfrm>
            <a:off x="179144" y="2882603"/>
            <a:ext cx="3695313" cy="2277034"/>
          </a:xfrm>
          <a:prstGeom prst="rect">
            <a:avLst/>
          </a:prstGeom>
        </p:spPr>
        <p:txBody>
          <a:bodyPr wrap="square">
            <a:spAutoFit/>
          </a:bodyPr>
          <a:lstStyle/>
          <a:p>
            <a:pPr>
              <a:lnSpc>
                <a:spcPct val="120000"/>
              </a:lnSpc>
              <a:spcBef>
                <a:spcPts val="0"/>
              </a:spcBef>
              <a:spcAft>
                <a:spcPts val="0"/>
              </a:spcAft>
              <a:buFont typeface="Wingdings" panose="05000000000000000000" pitchFamily="2" charset="2"/>
              <a:buNone/>
            </a:pPr>
            <a:r>
              <a:rPr lang="zh-CN" altLang="en-US" sz="2000" b="0" dirty="0">
                <a:solidFill>
                  <a:prstClr val="black"/>
                </a:solidFill>
                <a:latin typeface="微软雅黑" panose="020B0503020204020204"/>
                <a:ea typeface="微软雅黑" panose="020B0503020204020204"/>
              </a:rPr>
              <a:t>家族过敏史是影响过敏性疾病发生的重要因素，不同疾病和不同亲属的影响程度不同，如在辨别儿童病毒感染后咳嗽和喘息的时候，家族史对儿童支气管哮喘诊断有显著的帮助。</a:t>
            </a:r>
          </a:p>
        </p:txBody>
      </p:sp>
      <p:sp>
        <p:nvSpPr>
          <p:cNvPr id="3" name="矩形 2"/>
          <p:cNvSpPr/>
          <p:nvPr/>
        </p:nvSpPr>
        <p:spPr bwMode="auto">
          <a:xfrm>
            <a:off x="285382" y="2204864"/>
            <a:ext cx="2376264" cy="576064"/>
          </a:xfrm>
          <a:prstGeom prst="rect">
            <a:avLst/>
          </a:prstGeom>
          <a:solidFill>
            <a:srgbClr val="EB641B"/>
          </a:solidFill>
          <a:ln w="28575">
            <a:noFill/>
            <a:round/>
          </a:ln>
        </p:spPr>
        <p:txBody>
          <a:bodyPr rtlCol="0" anchor="ctr"/>
          <a:lstStyle/>
          <a:p>
            <a:pPr algn="ctr">
              <a:buFont typeface="Wingdings" panose="05000000000000000000" pitchFamily="2" charset="2"/>
              <a:buNone/>
            </a:pPr>
            <a:r>
              <a:rPr lang="zh-CN" altLang="en-US" sz="2400" dirty="0">
                <a:solidFill>
                  <a:prstClr val="white"/>
                </a:solidFill>
                <a:latin typeface="微软雅黑" panose="020B0503020204020204"/>
                <a:ea typeface="微软雅黑" panose="020B0503020204020204"/>
                <a:cs typeface="+mn-ea"/>
                <a:sym typeface="+mn-lt"/>
              </a:rPr>
              <a:t>家族过敏史问卷</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椭圆 8"/>
          <p:cNvSpPr>
            <a:spLocks noChangeArrowheads="1"/>
          </p:cNvSpPr>
          <p:nvPr/>
        </p:nvSpPr>
        <p:spPr bwMode="auto">
          <a:xfrm>
            <a:off x="503248" y="656167"/>
            <a:ext cx="46037" cy="61384"/>
          </a:xfrm>
          <a:prstGeom prst="ellipse">
            <a:avLst/>
          </a:prstGeom>
          <a:solidFill>
            <a:srgbClr val="BFBFBF"/>
          </a:solidFill>
          <a:ln>
            <a:noFill/>
          </a:ln>
          <a:extLst>
            <a:ext uri="{91240B29-F687-4F45-9708-019B960494DF}">
              <a14:hiddenLine xmlns:a14="http://schemas.microsoft.com/office/drawing/2010/main" w="9525">
                <a:solidFill>
                  <a:srgbClr val="000000"/>
                </a:solidFill>
                <a:round/>
              </a14:hiddenLine>
            </a:ext>
          </a:extLst>
        </p:spPr>
        <p:txBody>
          <a:bodyPr anchor="ctr"/>
          <a:lstStyle>
            <a:lvl1pPr>
              <a:spcBef>
                <a:spcPct val="20000"/>
              </a:spcBef>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en-US" sz="1200">
              <a:solidFill>
                <a:srgbClr val="FFFFFF"/>
              </a:solidFill>
              <a:latin typeface="+mn-lt"/>
              <a:ea typeface="+mn-ea"/>
              <a:cs typeface="+mn-ea"/>
              <a:sym typeface="+mn-lt"/>
            </a:endParaRPr>
          </a:p>
        </p:txBody>
      </p:sp>
      <p:sp>
        <p:nvSpPr>
          <p:cNvPr id="34" name="椭圆 9"/>
          <p:cNvSpPr>
            <a:spLocks noChangeArrowheads="1"/>
          </p:cNvSpPr>
          <p:nvPr/>
        </p:nvSpPr>
        <p:spPr bwMode="auto">
          <a:xfrm>
            <a:off x="596902" y="656167"/>
            <a:ext cx="44450" cy="61384"/>
          </a:xfrm>
          <a:prstGeom prst="ellipse">
            <a:avLst/>
          </a:prstGeom>
          <a:solidFill>
            <a:srgbClr val="BFBFBF"/>
          </a:solidFill>
          <a:ln>
            <a:noFill/>
          </a:ln>
          <a:extLst>
            <a:ext uri="{91240B29-F687-4F45-9708-019B960494DF}">
              <a14:hiddenLine xmlns:a14="http://schemas.microsoft.com/office/drawing/2010/main" w="9525">
                <a:solidFill>
                  <a:srgbClr val="000000"/>
                </a:solidFill>
                <a:round/>
              </a14:hiddenLine>
            </a:ext>
          </a:extLst>
        </p:spPr>
        <p:txBody>
          <a:bodyPr anchor="ctr"/>
          <a:lstStyle>
            <a:lvl1pPr>
              <a:spcBef>
                <a:spcPct val="20000"/>
              </a:spcBef>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en-US" sz="1200">
              <a:solidFill>
                <a:srgbClr val="FFFFFF"/>
              </a:solidFill>
              <a:latin typeface="+mn-lt"/>
              <a:ea typeface="+mn-ea"/>
              <a:cs typeface="+mn-ea"/>
              <a:sym typeface="+mn-lt"/>
            </a:endParaRPr>
          </a:p>
        </p:txBody>
      </p:sp>
      <p:sp>
        <p:nvSpPr>
          <p:cNvPr id="35" name="椭圆 10"/>
          <p:cNvSpPr>
            <a:spLocks noChangeArrowheads="1"/>
          </p:cNvSpPr>
          <p:nvPr/>
        </p:nvSpPr>
        <p:spPr bwMode="auto">
          <a:xfrm>
            <a:off x="688975" y="656167"/>
            <a:ext cx="46038" cy="61384"/>
          </a:xfrm>
          <a:prstGeom prst="ellipse">
            <a:avLst/>
          </a:prstGeom>
          <a:solidFill>
            <a:srgbClr val="BFBFBF"/>
          </a:solidFill>
          <a:ln>
            <a:noFill/>
          </a:ln>
          <a:extLst>
            <a:ext uri="{91240B29-F687-4F45-9708-019B960494DF}">
              <a14:hiddenLine xmlns:a14="http://schemas.microsoft.com/office/drawing/2010/main" w="9525">
                <a:solidFill>
                  <a:srgbClr val="000000"/>
                </a:solidFill>
                <a:round/>
              </a14:hiddenLine>
            </a:ext>
          </a:extLst>
        </p:spPr>
        <p:txBody>
          <a:bodyPr anchor="ctr"/>
          <a:lstStyle>
            <a:lvl1pPr>
              <a:spcBef>
                <a:spcPct val="20000"/>
              </a:spcBef>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en-US" sz="1200">
              <a:solidFill>
                <a:srgbClr val="FFFFFF"/>
              </a:solidFill>
              <a:latin typeface="+mn-lt"/>
              <a:ea typeface="+mn-ea"/>
              <a:cs typeface="+mn-ea"/>
              <a:sym typeface="+mn-lt"/>
            </a:endParaRPr>
          </a:p>
        </p:txBody>
      </p:sp>
      <p:sp>
        <p:nvSpPr>
          <p:cNvPr id="36" name="椭圆 11"/>
          <p:cNvSpPr>
            <a:spLocks noChangeArrowheads="1"/>
          </p:cNvSpPr>
          <p:nvPr/>
        </p:nvSpPr>
        <p:spPr bwMode="auto">
          <a:xfrm>
            <a:off x="782648" y="656167"/>
            <a:ext cx="46037" cy="61384"/>
          </a:xfrm>
          <a:prstGeom prst="ellipse">
            <a:avLst/>
          </a:prstGeom>
          <a:solidFill>
            <a:srgbClr val="BFBFBF"/>
          </a:solidFill>
          <a:ln>
            <a:noFill/>
          </a:ln>
          <a:extLst>
            <a:ext uri="{91240B29-F687-4F45-9708-019B960494DF}">
              <a14:hiddenLine xmlns:a14="http://schemas.microsoft.com/office/drawing/2010/main" w="9525">
                <a:solidFill>
                  <a:srgbClr val="000000"/>
                </a:solidFill>
                <a:round/>
              </a14:hiddenLine>
            </a:ext>
          </a:extLst>
        </p:spPr>
        <p:txBody>
          <a:bodyPr anchor="ctr"/>
          <a:lstStyle>
            <a:lvl1pPr>
              <a:spcBef>
                <a:spcPct val="20000"/>
              </a:spcBef>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en-US" sz="1200">
              <a:solidFill>
                <a:srgbClr val="FFFFFF"/>
              </a:solidFill>
              <a:latin typeface="+mn-lt"/>
              <a:ea typeface="+mn-ea"/>
              <a:cs typeface="+mn-ea"/>
              <a:sym typeface="+mn-lt"/>
            </a:endParaRPr>
          </a:p>
        </p:txBody>
      </p:sp>
      <p:sp>
        <p:nvSpPr>
          <p:cNvPr id="37" name="矩形 19"/>
          <p:cNvSpPr>
            <a:spLocks noChangeArrowheads="1"/>
          </p:cNvSpPr>
          <p:nvPr/>
        </p:nvSpPr>
        <p:spPr bwMode="auto">
          <a:xfrm>
            <a:off x="2473333" y="2273315"/>
            <a:ext cx="184731" cy="30777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a:spcBef>
                <a:spcPct val="20000"/>
              </a:spcBef>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endParaRPr lang="en-US" altLang="zh-CN" sz="1400" dirty="0">
              <a:solidFill>
                <a:srgbClr val="1F9E23"/>
              </a:solidFill>
              <a:latin typeface="+mn-lt"/>
              <a:ea typeface="+mn-ea"/>
              <a:cs typeface="+mn-ea"/>
              <a:sym typeface="+mn-lt"/>
            </a:endParaRPr>
          </a:p>
        </p:txBody>
      </p:sp>
      <p:sp>
        <p:nvSpPr>
          <p:cNvPr id="38" name="Text Box 13"/>
          <p:cNvSpPr txBox="1">
            <a:spLocks noChangeArrowheads="1"/>
          </p:cNvSpPr>
          <p:nvPr/>
        </p:nvSpPr>
        <p:spPr bwMode="auto">
          <a:xfrm>
            <a:off x="782955" y="891540"/>
            <a:ext cx="7931150" cy="822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20000"/>
              </a:lnSpc>
              <a:spcBef>
                <a:spcPct val="0"/>
              </a:spcBef>
              <a:buFont typeface="Arial" panose="020B0604020202020204" pitchFamily="34" charset="0"/>
              <a:buNone/>
            </a:pPr>
            <a:r>
              <a:rPr lang="zh-CN" altLang="en-US" sz="2000" dirty="0">
                <a:latin typeface="+mn-lt"/>
                <a:ea typeface="+mn-ea"/>
                <a:cs typeface="+mn-ea"/>
                <a:sym typeface="+mn-lt"/>
              </a:rPr>
              <a:t>准确获得患者的信息和临床病史</a:t>
            </a:r>
            <a:r>
              <a:rPr lang="zh-CN" altLang="en-US" sz="2000" b="0" dirty="0">
                <a:latin typeface="+mn-lt"/>
                <a:ea typeface="+mn-ea"/>
                <a:cs typeface="+mn-ea"/>
                <a:sym typeface="+mn-lt"/>
              </a:rPr>
              <a:t>是过敏性疾病诊断及治疗的</a:t>
            </a:r>
            <a:r>
              <a:rPr lang="zh-CN" altLang="en-US" sz="2000" b="0" dirty="0">
                <a:solidFill>
                  <a:srgbClr val="FF0000"/>
                </a:solidFill>
                <a:latin typeface="+mn-lt"/>
                <a:ea typeface="+mn-ea"/>
                <a:cs typeface="+mn-ea"/>
                <a:sym typeface="+mn-lt"/>
              </a:rPr>
              <a:t>首要步骤</a:t>
            </a:r>
            <a:r>
              <a:rPr lang="zh-CN" altLang="en-US" sz="2000" b="0" dirty="0">
                <a:latin typeface="+mn-lt"/>
                <a:ea typeface="+mn-ea"/>
                <a:cs typeface="+mn-ea"/>
                <a:sym typeface="+mn-lt"/>
              </a:rPr>
              <a:t>，询问时应给予结构化的提示或问题，让患者清晰描述症状。</a:t>
            </a:r>
          </a:p>
        </p:txBody>
      </p:sp>
      <p:graphicFrame>
        <p:nvGraphicFramePr>
          <p:cNvPr id="39" name="Group 11"/>
          <p:cNvGraphicFramePr>
            <a:graphicFrameLocks noGrp="1"/>
          </p:cNvGraphicFramePr>
          <p:nvPr/>
        </p:nvGraphicFramePr>
        <p:xfrm>
          <a:off x="4135120" y="1988840"/>
          <a:ext cx="4578985" cy="4206875"/>
        </p:xfrm>
        <a:graphic>
          <a:graphicData uri="http://schemas.openxmlformats.org/drawingml/2006/table">
            <a:tbl>
              <a:tblPr/>
              <a:tblGrid>
                <a:gridCol w="4578985">
                  <a:extLst>
                    <a:ext uri="{9D8B030D-6E8A-4147-A177-3AD203B41FA5}">
                      <a16:colId xmlns:a16="http://schemas.microsoft.com/office/drawing/2014/main" val="20000"/>
                    </a:ext>
                  </a:extLst>
                </a:gridCol>
              </a:tblGrid>
              <a:tr h="496570">
                <a:tc>
                  <a:txBody>
                    <a:bodyPr/>
                    <a:lstStyle>
                      <a:lvl1pPr>
                        <a:spcBef>
                          <a:spcPct val="20000"/>
                        </a:spcBef>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pPr>
                      <a:r>
                        <a:rPr kumimoji="0" lang="zh-CN" altLang="en-US" sz="1900" b="1" i="0" u="none" strike="noStrike" cap="none" normalizeH="0" baseline="0" dirty="0">
                          <a:ln>
                            <a:noFill/>
                          </a:ln>
                          <a:solidFill>
                            <a:schemeClr val="bg1"/>
                          </a:solidFill>
                          <a:effectLst/>
                          <a:latin typeface="+mn-lt"/>
                          <a:ea typeface="+mn-ea"/>
                          <a:cs typeface="+mn-ea"/>
                          <a:sym typeface="+mn-lt"/>
                        </a:rPr>
                        <a:t>常见过敏疾病的症状</a:t>
                      </a:r>
                    </a:p>
                  </a:txBody>
                  <a:tcPr marL="0" marR="0" marT="0" marB="0" anchor="ctr" horzOverflow="overflow">
                    <a:lnL w="19050" cap="flat" cmpd="sng" algn="ctr">
                      <a:solidFill>
                        <a:schemeClr val="bg2"/>
                      </a:solidFill>
                      <a:prstDash val="solid"/>
                      <a:round/>
                      <a:headEnd type="none" w="med" len="med"/>
                      <a:tailEnd type="none" w="med" len="med"/>
                    </a:lnL>
                    <a:lnR w="19050" cap="flat" cmpd="sng" algn="ctr">
                      <a:solidFill>
                        <a:schemeClr val="bg2"/>
                      </a:solidFill>
                      <a:prstDash val="solid"/>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a:noFill/>
                    </a:lnTlToBr>
                    <a:lnBlToTr>
                      <a:noFill/>
                    </a:lnBlToTr>
                    <a:solidFill>
                      <a:srgbClr val="EB641B"/>
                    </a:solidFill>
                  </a:tcPr>
                </a:tc>
                <a:extLst>
                  <a:ext uri="{0D108BD9-81ED-4DB2-BD59-A6C34878D82A}">
                    <a16:rowId xmlns:a16="http://schemas.microsoft.com/office/drawing/2014/main" val="10000"/>
                  </a:ext>
                </a:extLst>
              </a:tr>
              <a:tr h="385445">
                <a:tc>
                  <a:txBody>
                    <a:bodyPr/>
                    <a:lstStyle>
                      <a:lvl1pPr>
                        <a:spcBef>
                          <a:spcPct val="20000"/>
                        </a:spcBef>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pPr>
                      <a:r>
                        <a:rPr kumimoji="0" lang="zh-CN" altLang="zh-CN" sz="1800" b="1" i="0" u="none" strike="noStrike" cap="none" normalizeH="0" baseline="0" dirty="0">
                          <a:ln>
                            <a:noFill/>
                          </a:ln>
                          <a:solidFill>
                            <a:schemeClr val="tx1"/>
                          </a:solidFill>
                          <a:effectLst/>
                          <a:latin typeface="+mn-lt"/>
                          <a:ea typeface="+mn-ea"/>
                          <a:cs typeface="+mn-ea"/>
                          <a:sym typeface="+mn-lt"/>
                        </a:rPr>
                        <a:t>过敏性鼻炎</a:t>
                      </a:r>
                    </a:p>
                  </a:txBody>
                  <a:tcPr marL="0" marR="0" marT="0" marB="0" anchor="ctr" horzOverflow="overflow">
                    <a:lnL w="19050" cap="flat" cmpd="sng" algn="ctr">
                      <a:solidFill>
                        <a:schemeClr val="bg2"/>
                      </a:solidFill>
                      <a:prstDash val="solid"/>
                      <a:round/>
                      <a:headEnd type="none" w="med" len="med"/>
                      <a:tailEnd type="none" w="med" len="med"/>
                    </a:lnL>
                    <a:lnR w="19050" cap="flat" cmpd="sng" algn="ctr">
                      <a:solidFill>
                        <a:schemeClr val="bg2"/>
                      </a:solidFill>
                      <a:prstDash val="solid"/>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82575">
                <a:tc>
                  <a:txBody>
                    <a:bodyPr/>
                    <a:lstStyle>
                      <a:lvl1pPr>
                        <a:spcBef>
                          <a:spcPct val="20000"/>
                        </a:spcBef>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pPr>
                      <a:r>
                        <a:rPr kumimoji="0" lang="zh-CN" altLang="en-US" sz="1800" b="0" i="0" u="none" strike="noStrike" cap="none" normalizeH="0" baseline="0" dirty="0">
                          <a:ln>
                            <a:noFill/>
                          </a:ln>
                          <a:solidFill>
                            <a:schemeClr val="tx1"/>
                          </a:solidFill>
                          <a:effectLst/>
                          <a:latin typeface="+mn-lt"/>
                          <a:ea typeface="+mn-ea"/>
                          <a:cs typeface="+mn-ea"/>
                          <a:sym typeface="+mn-lt"/>
                        </a:rPr>
                        <a:t>鼻塞</a:t>
                      </a:r>
                      <a:r>
                        <a:rPr kumimoji="0" lang="en-US" altLang="zh-CN" sz="1800" b="0" i="0" u="none" strike="noStrike" cap="none" normalizeH="0" baseline="0" dirty="0">
                          <a:ln>
                            <a:noFill/>
                          </a:ln>
                          <a:solidFill>
                            <a:schemeClr val="tx1"/>
                          </a:solidFill>
                          <a:effectLst/>
                          <a:latin typeface="+mn-lt"/>
                          <a:ea typeface="+mn-ea"/>
                          <a:cs typeface="+mn-ea"/>
                          <a:sym typeface="+mn-lt"/>
                        </a:rPr>
                        <a:t>,</a:t>
                      </a:r>
                      <a:r>
                        <a:rPr kumimoji="0" lang="zh-CN" altLang="en-US" sz="1800" b="0" i="0" u="none" strike="noStrike" cap="none" normalizeH="0" baseline="0" dirty="0">
                          <a:ln>
                            <a:noFill/>
                          </a:ln>
                          <a:solidFill>
                            <a:schemeClr val="tx1"/>
                          </a:solidFill>
                          <a:effectLst/>
                          <a:latin typeface="+mn-lt"/>
                          <a:ea typeface="+mn-ea"/>
                          <a:cs typeface="+mn-ea"/>
                          <a:sym typeface="+mn-lt"/>
                        </a:rPr>
                        <a:t>流涕</a:t>
                      </a:r>
                      <a:r>
                        <a:rPr kumimoji="0" lang="en-US" altLang="zh-CN" sz="1800" b="0" i="0" u="none" strike="noStrike" cap="none" normalizeH="0" baseline="0" dirty="0">
                          <a:ln>
                            <a:noFill/>
                          </a:ln>
                          <a:solidFill>
                            <a:schemeClr val="tx1"/>
                          </a:solidFill>
                          <a:effectLst/>
                          <a:latin typeface="+mn-lt"/>
                          <a:ea typeface="+mn-ea"/>
                          <a:cs typeface="+mn-ea"/>
                          <a:sym typeface="+mn-lt"/>
                        </a:rPr>
                        <a:t>,</a:t>
                      </a:r>
                      <a:r>
                        <a:rPr kumimoji="0" lang="zh-CN" altLang="en-US" sz="1800" b="0" i="0" u="none" strike="noStrike" cap="none" normalizeH="0" baseline="0" dirty="0">
                          <a:ln>
                            <a:noFill/>
                          </a:ln>
                          <a:solidFill>
                            <a:schemeClr val="tx1"/>
                          </a:solidFill>
                          <a:effectLst/>
                          <a:latin typeface="+mn-lt"/>
                          <a:ea typeface="+mn-ea"/>
                          <a:cs typeface="+mn-ea"/>
                          <a:sym typeface="+mn-lt"/>
                        </a:rPr>
                        <a:t>打喷嚏</a:t>
                      </a:r>
                      <a:r>
                        <a:rPr kumimoji="0" lang="en-US" altLang="zh-CN" sz="1800" b="0" i="0" u="none" strike="noStrike" cap="none" normalizeH="0" baseline="0" dirty="0">
                          <a:ln>
                            <a:noFill/>
                          </a:ln>
                          <a:solidFill>
                            <a:schemeClr val="tx1"/>
                          </a:solidFill>
                          <a:effectLst/>
                          <a:latin typeface="+mn-lt"/>
                          <a:ea typeface="+mn-ea"/>
                          <a:cs typeface="+mn-ea"/>
                          <a:sym typeface="+mn-lt"/>
                        </a:rPr>
                        <a:t>,</a:t>
                      </a:r>
                      <a:r>
                        <a:rPr kumimoji="0" lang="zh-CN" altLang="en-US" sz="1800" b="0" i="0" u="none" strike="noStrike" cap="none" normalizeH="0" baseline="0" dirty="0">
                          <a:ln>
                            <a:noFill/>
                          </a:ln>
                          <a:solidFill>
                            <a:schemeClr val="tx1"/>
                          </a:solidFill>
                          <a:effectLst/>
                          <a:latin typeface="+mn-lt"/>
                          <a:ea typeface="+mn-ea"/>
                          <a:cs typeface="+mn-ea"/>
                          <a:sym typeface="+mn-lt"/>
                        </a:rPr>
                        <a:t>瘙痒</a:t>
                      </a:r>
                    </a:p>
                  </a:txBody>
                  <a:tcPr marL="0" marR="0" marT="0" marB="0" anchor="ctr" horzOverflow="overflow">
                    <a:lnL w="19050" cap="flat" cmpd="sng" algn="ctr">
                      <a:solidFill>
                        <a:schemeClr val="bg2"/>
                      </a:solidFill>
                      <a:prstDash val="solid"/>
                      <a:round/>
                      <a:headEnd type="none" w="med" len="med"/>
                      <a:tailEnd type="none" w="med" len="med"/>
                    </a:lnL>
                    <a:lnR w="19050" cap="flat" cmpd="sng" algn="ctr">
                      <a:solidFill>
                        <a:schemeClr val="bg2"/>
                      </a:solidFill>
                      <a:prstDash val="solid"/>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67665">
                <a:tc>
                  <a:txBody>
                    <a:bodyPr/>
                    <a:lstStyle>
                      <a:lvl1pPr>
                        <a:spcBef>
                          <a:spcPct val="20000"/>
                        </a:spcBef>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pPr>
                      <a:r>
                        <a:rPr kumimoji="0" lang="zh-CN" altLang="zh-CN" sz="1900" b="1" i="0" u="none" strike="noStrike" cap="none" normalizeH="0" baseline="0" dirty="0">
                          <a:ln>
                            <a:noFill/>
                          </a:ln>
                          <a:solidFill>
                            <a:schemeClr val="tx1"/>
                          </a:solidFill>
                          <a:effectLst/>
                          <a:latin typeface="+mn-lt"/>
                          <a:ea typeface="+mn-ea"/>
                          <a:cs typeface="+mn-ea"/>
                          <a:sym typeface="+mn-lt"/>
                        </a:rPr>
                        <a:t>哮喘</a:t>
                      </a:r>
                    </a:p>
                  </a:txBody>
                  <a:tcPr marL="0" marR="0" marT="0" marB="0" anchor="ctr" horzOverflow="overflow">
                    <a:lnL w="19050" cap="flat" cmpd="sng" algn="ctr">
                      <a:solidFill>
                        <a:schemeClr val="bg2"/>
                      </a:solidFill>
                      <a:prstDash val="solid"/>
                      <a:round/>
                      <a:headEnd type="none" w="med" len="med"/>
                      <a:tailEnd type="none" w="med" len="med"/>
                    </a:lnL>
                    <a:lnR w="19050" cap="flat" cmpd="sng" algn="ctr">
                      <a:solidFill>
                        <a:schemeClr val="bg2"/>
                      </a:solidFill>
                      <a:prstDash val="solid"/>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76860">
                <a:tc>
                  <a:txBody>
                    <a:bodyPr/>
                    <a:lstStyle>
                      <a:lvl1pPr>
                        <a:spcBef>
                          <a:spcPct val="20000"/>
                        </a:spcBef>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just" defTabSz="914400" rtl="0" eaLnBrk="1" fontAlgn="base" latinLnBrk="0" hangingPunct="1">
                        <a:lnSpc>
                          <a:spcPct val="100000"/>
                        </a:lnSpc>
                        <a:spcBef>
                          <a:spcPct val="0"/>
                        </a:spcBef>
                        <a:spcAft>
                          <a:spcPct val="0"/>
                        </a:spcAft>
                        <a:buClrTx/>
                        <a:buSzTx/>
                        <a:buFont typeface="Arial" panose="020B0604020202020204" pitchFamily="34" charset="0"/>
                        <a:buNone/>
                      </a:pPr>
                      <a:r>
                        <a:rPr kumimoji="0" lang="zh-CN" altLang="en-US" sz="1800" b="0" i="0" u="none" strike="noStrike" cap="none" normalizeH="0" baseline="0" dirty="0">
                          <a:ln>
                            <a:noFill/>
                          </a:ln>
                          <a:solidFill>
                            <a:schemeClr val="tx1"/>
                          </a:solidFill>
                          <a:effectLst/>
                          <a:latin typeface="+mn-lt"/>
                          <a:ea typeface="+mn-ea"/>
                          <a:cs typeface="+mn-ea"/>
                          <a:sym typeface="+mn-lt"/>
                        </a:rPr>
                        <a:t>              喘息</a:t>
                      </a:r>
                      <a:r>
                        <a:rPr kumimoji="0" lang="en-US" altLang="zh-CN" sz="1800" b="0" i="0" u="none" strike="noStrike" cap="none" normalizeH="0" baseline="0" dirty="0">
                          <a:ln>
                            <a:noFill/>
                          </a:ln>
                          <a:solidFill>
                            <a:schemeClr val="tx1"/>
                          </a:solidFill>
                          <a:effectLst/>
                          <a:latin typeface="+mn-lt"/>
                          <a:ea typeface="+mn-ea"/>
                          <a:cs typeface="+mn-ea"/>
                          <a:sym typeface="+mn-lt"/>
                        </a:rPr>
                        <a:t>,</a:t>
                      </a:r>
                      <a:r>
                        <a:rPr kumimoji="0" lang="zh-CN" altLang="en-US" sz="1800" b="0" i="0" u="none" strike="noStrike" cap="none" normalizeH="0" baseline="0" dirty="0">
                          <a:ln>
                            <a:noFill/>
                          </a:ln>
                          <a:solidFill>
                            <a:schemeClr val="tx1"/>
                          </a:solidFill>
                          <a:effectLst/>
                          <a:latin typeface="+mn-lt"/>
                          <a:ea typeface="+mn-ea"/>
                          <a:cs typeface="+mn-ea"/>
                          <a:sym typeface="+mn-lt"/>
                        </a:rPr>
                        <a:t>呼吸困难</a:t>
                      </a:r>
                      <a:r>
                        <a:rPr kumimoji="0" lang="en-US" altLang="zh-CN" sz="1800" b="0" i="0" u="none" strike="noStrike" cap="none" normalizeH="0" baseline="0" dirty="0">
                          <a:ln>
                            <a:noFill/>
                          </a:ln>
                          <a:solidFill>
                            <a:schemeClr val="tx1"/>
                          </a:solidFill>
                          <a:effectLst/>
                          <a:latin typeface="+mn-lt"/>
                          <a:ea typeface="+mn-ea"/>
                          <a:cs typeface="+mn-ea"/>
                          <a:sym typeface="+mn-lt"/>
                        </a:rPr>
                        <a:t>,</a:t>
                      </a:r>
                      <a:r>
                        <a:rPr kumimoji="0" lang="zh-CN" altLang="en-US" sz="1800" b="0" i="0" u="none" strike="noStrike" cap="none" normalizeH="0" baseline="0" dirty="0">
                          <a:ln>
                            <a:noFill/>
                          </a:ln>
                          <a:solidFill>
                            <a:schemeClr val="tx1"/>
                          </a:solidFill>
                          <a:effectLst/>
                          <a:latin typeface="+mn-lt"/>
                          <a:ea typeface="+mn-ea"/>
                          <a:cs typeface="+mn-ea"/>
                          <a:sym typeface="+mn-lt"/>
                        </a:rPr>
                        <a:t>胸闷</a:t>
                      </a:r>
                      <a:r>
                        <a:rPr kumimoji="0" lang="en-US" altLang="zh-CN" sz="1800" b="0" i="0" u="none" strike="noStrike" cap="none" normalizeH="0" baseline="0" dirty="0">
                          <a:ln>
                            <a:noFill/>
                          </a:ln>
                          <a:solidFill>
                            <a:schemeClr val="tx1"/>
                          </a:solidFill>
                          <a:effectLst/>
                          <a:latin typeface="+mn-lt"/>
                          <a:ea typeface="+mn-ea"/>
                          <a:cs typeface="+mn-ea"/>
                          <a:sym typeface="+mn-lt"/>
                        </a:rPr>
                        <a:t>,</a:t>
                      </a:r>
                      <a:r>
                        <a:rPr kumimoji="0" lang="zh-CN" altLang="en-US" sz="1800" b="0" i="0" u="none" strike="noStrike" cap="none" normalizeH="0" baseline="0" dirty="0">
                          <a:ln>
                            <a:noFill/>
                          </a:ln>
                          <a:solidFill>
                            <a:schemeClr val="tx1"/>
                          </a:solidFill>
                          <a:effectLst/>
                          <a:latin typeface="+mn-lt"/>
                          <a:ea typeface="+mn-ea"/>
                          <a:cs typeface="+mn-ea"/>
                          <a:sym typeface="+mn-lt"/>
                        </a:rPr>
                        <a:t>咳嗽</a:t>
                      </a:r>
                    </a:p>
                  </a:txBody>
                  <a:tcPr marL="0" marR="0" marT="0" marB="0" anchor="ctr" horzOverflow="overflow">
                    <a:lnL w="19050" cap="flat" cmpd="sng" algn="ctr">
                      <a:solidFill>
                        <a:schemeClr val="bg2"/>
                      </a:solidFill>
                      <a:prstDash val="solid"/>
                      <a:round/>
                      <a:headEnd type="none" w="med" len="med"/>
                      <a:tailEnd type="none" w="med" len="med"/>
                    </a:lnL>
                    <a:lnR w="19050" cap="flat" cmpd="sng" algn="ctr">
                      <a:solidFill>
                        <a:schemeClr val="bg2"/>
                      </a:solidFill>
                      <a:prstDash val="solid"/>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74955">
                <a:tc>
                  <a:txBody>
                    <a:bodyPr/>
                    <a:lstStyle>
                      <a:lvl1pPr>
                        <a:spcBef>
                          <a:spcPct val="20000"/>
                        </a:spcBef>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pPr>
                      <a:r>
                        <a:rPr kumimoji="0" lang="zh-CN" altLang="zh-CN" sz="1800" b="1" i="0" u="none" strike="noStrike" cap="none" normalizeH="0" baseline="0" dirty="0">
                          <a:ln>
                            <a:noFill/>
                          </a:ln>
                          <a:solidFill>
                            <a:schemeClr val="tx1"/>
                          </a:solidFill>
                          <a:effectLst/>
                          <a:latin typeface="+mn-lt"/>
                          <a:ea typeface="+mn-ea"/>
                          <a:cs typeface="+mn-ea"/>
                          <a:sym typeface="+mn-lt"/>
                        </a:rPr>
                        <a:t>过敏性休克</a:t>
                      </a:r>
                    </a:p>
                  </a:txBody>
                  <a:tcPr marL="0" marR="0" marT="0" marB="0" anchor="ctr" horzOverflow="overflow">
                    <a:lnL w="19050" cap="flat" cmpd="sng" algn="ctr">
                      <a:solidFill>
                        <a:schemeClr val="bg2"/>
                      </a:solidFill>
                      <a:prstDash val="solid"/>
                      <a:round/>
                      <a:headEnd type="none" w="med" len="med"/>
                      <a:tailEnd type="none" w="med" len="med"/>
                    </a:lnL>
                    <a:lnR w="19050" cap="flat" cmpd="sng" algn="ctr">
                      <a:solidFill>
                        <a:schemeClr val="bg2"/>
                      </a:solidFill>
                      <a:prstDash val="solid"/>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1074420">
                <a:tc>
                  <a:txBody>
                    <a:bodyPr/>
                    <a:lstStyle>
                      <a:lvl1pPr>
                        <a:spcBef>
                          <a:spcPct val="20000"/>
                        </a:spcBef>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just" defTabSz="914400" rtl="0" eaLnBrk="1" fontAlgn="base" latinLnBrk="0" hangingPunct="1">
                        <a:lnSpc>
                          <a:spcPct val="100000"/>
                        </a:lnSpc>
                        <a:spcBef>
                          <a:spcPct val="0"/>
                        </a:spcBef>
                        <a:spcAft>
                          <a:spcPct val="0"/>
                        </a:spcAft>
                        <a:buClrTx/>
                        <a:buSzTx/>
                        <a:buFont typeface="Arial" panose="020B0604020202020204" pitchFamily="34" charset="0"/>
                        <a:buNone/>
                      </a:pPr>
                      <a:r>
                        <a:rPr kumimoji="0" lang="zh-CN" altLang="en-US" sz="1600" b="0" i="0" u="none" strike="noStrike" cap="none" normalizeH="0" baseline="0" dirty="0">
                          <a:ln>
                            <a:noFill/>
                          </a:ln>
                          <a:solidFill>
                            <a:schemeClr val="tx1"/>
                          </a:solidFill>
                          <a:effectLst/>
                          <a:latin typeface="+mn-lt"/>
                          <a:ea typeface="+mn-ea"/>
                          <a:cs typeface="+mn-ea"/>
                          <a:sym typeface="+mn-lt"/>
                        </a:rPr>
                        <a:t>      </a:t>
                      </a:r>
                      <a:r>
                        <a:rPr kumimoji="0" lang="zh-CN" altLang="en-US" sz="1800" b="0" i="0" u="none" strike="noStrike" cap="none" normalizeH="0" baseline="0" dirty="0">
                          <a:ln>
                            <a:noFill/>
                          </a:ln>
                          <a:solidFill>
                            <a:schemeClr val="tx1"/>
                          </a:solidFill>
                          <a:effectLst/>
                          <a:latin typeface="+mn-lt"/>
                          <a:ea typeface="+mn-ea"/>
                          <a:cs typeface="+mn-ea"/>
                          <a:sym typeface="+mn-lt"/>
                        </a:rPr>
                        <a:t>胃肠绞痛</a:t>
                      </a:r>
                      <a:r>
                        <a:rPr kumimoji="0" lang="en-US" altLang="zh-CN" sz="1800" b="0" i="0" u="none" strike="noStrike" cap="none" normalizeH="0" baseline="0" dirty="0">
                          <a:ln>
                            <a:noFill/>
                          </a:ln>
                          <a:solidFill>
                            <a:schemeClr val="tx1"/>
                          </a:solidFill>
                          <a:effectLst/>
                          <a:latin typeface="+mn-lt"/>
                          <a:ea typeface="+mn-ea"/>
                          <a:cs typeface="+mn-ea"/>
                          <a:sym typeface="+mn-lt"/>
                        </a:rPr>
                        <a:t>,</a:t>
                      </a:r>
                      <a:r>
                        <a:rPr kumimoji="0" lang="zh-CN" altLang="en-US" sz="1800" b="0" i="0" u="none" strike="noStrike" cap="none" normalizeH="0" baseline="0" dirty="0">
                          <a:ln>
                            <a:noFill/>
                          </a:ln>
                          <a:solidFill>
                            <a:schemeClr val="tx1"/>
                          </a:solidFill>
                          <a:effectLst/>
                          <a:latin typeface="+mn-lt"/>
                          <a:ea typeface="+mn-ea"/>
                          <a:cs typeface="+mn-ea"/>
                          <a:sym typeface="+mn-lt"/>
                        </a:rPr>
                        <a:t>恶心</a:t>
                      </a:r>
                      <a:r>
                        <a:rPr kumimoji="0" lang="en-US" altLang="zh-CN" sz="1800" b="0" i="0" u="none" strike="noStrike" cap="none" normalizeH="0" baseline="0" dirty="0">
                          <a:ln>
                            <a:noFill/>
                          </a:ln>
                          <a:solidFill>
                            <a:schemeClr val="tx1"/>
                          </a:solidFill>
                          <a:effectLst/>
                          <a:latin typeface="+mn-lt"/>
                          <a:ea typeface="+mn-ea"/>
                          <a:cs typeface="+mn-ea"/>
                          <a:sym typeface="+mn-lt"/>
                        </a:rPr>
                        <a:t>,</a:t>
                      </a:r>
                      <a:r>
                        <a:rPr kumimoji="0" lang="zh-CN" altLang="en-US" sz="1800" b="0" i="0" u="none" strike="noStrike" cap="none" normalizeH="0" baseline="0" dirty="0">
                          <a:ln>
                            <a:noFill/>
                          </a:ln>
                          <a:solidFill>
                            <a:schemeClr val="tx1"/>
                          </a:solidFill>
                          <a:effectLst/>
                          <a:latin typeface="+mn-lt"/>
                          <a:ea typeface="+mn-ea"/>
                          <a:cs typeface="+mn-ea"/>
                          <a:sym typeface="+mn-lt"/>
                        </a:rPr>
                        <a:t>呕吐和腹泻</a:t>
                      </a:r>
                      <a:r>
                        <a:rPr kumimoji="0" lang="en-US" altLang="zh-CN" sz="1800" b="0" i="0" u="none" strike="noStrike" cap="none" normalizeH="0" baseline="0" dirty="0">
                          <a:ln>
                            <a:noFill/>
                          </a:ln>
                          <a:solidFill>
                            <a:schemeClr val="tx1"/>
                          </a:solidFill>
                          <a:effectLst/>
                          <a:latin typeface="+mn-lt"/>
                          <a:ea typeface="+mn-ea"/>
                          <a:cs typeface="+mn-ea"/>
                          <a:sym typeface="+mn-lt"/>
                        </a:rPr>
                        <a:t>,</a:t>
                      </a:r>
                      <a:r>
                        <a:rPr kumimoji="0" lang="zh-CN" altLang="en-US" sz="1800" b="0" i="0" u="none" strike="noStrike" cap="none" normalizeH="0" baseline="0" dirty="0">
                          <a:ln>
                            <a:noFill/>
                          </a:ln>
                          <a:solidFill>
                            <a:schemeClr val="tx1"/>
                          </a:solidFill>
                          <a:effectLst/>
                          <a:latin typeface="+mn-lt"/>
                          <a:ea typeface="+mn-ea"/>
                          <a:cs typeface="+mn-ea"/>
                          <a:sym typeface="+mn-lt"/>
                        </a:rPr>
                        <a:t>呼吸困难</a:t>
                      </a:r>
                      <a:r>
                        <a:rPr kumimoji="0" lang="en-US" altLang="zh-CN" sz="1800" b="0" i="0" u="none" strike="noStrike" cap="none" normalizeH="0" baseline="0" dirty="0">
                          <a:ln>
                            <a:noFill/>
                          </a:ln>
                          <a:solidFill>
                            <a:schemeClr val="tx1"/>
                          </a:solidFill>
                          <a:effectLst/>
                          <a:latin typeface="+mn-lt"/>
                          <a:ea typeface="+mn-ea"/>
                          <a:cs typeface="+mn-ea"/>
                          <a:sym typeface="+mn-lt"/>
                        </a:rPr>
                        <a:t>,</a:t>
                      </a:r>
                    </a:p>
                    <a:p>
                      <a:pPr marL="0" marR="0" lvl="0" indent="0" algn="just" defTabSz="914400" rtl="0" eaLnBrk="1" fontAlgn="base" latinLnBrk="0" hangingPunct="1">
                        <a:lnSpc>
                          <a:spcPct val="100000"/>
                        </a:lnSpc>
                        <a:spcBef>
                          <a:spcPct val="0"/>
                        </a:spcBef>
                        <a:spcAft>
                          <a:spcPct val="0"/>
                        </a:spcAft>
                        <a:buClrTx/>
                        <a:buSzTx/>
                        <a:buFont typeface="Arial" panose="020B0604020202020204" pitchFamily="34" charset="0"/>
                        <a:buNone/>
                      </a:pPr>
                      <a:r>
                        <a:rPr kumimoji="0" lang="zh-CN" altLang="en-US" sz="1800" b="0" i="0" u="none" strike="noStrike" cap="none" normalizeH="0" baseline="0" dirty="0">
                          <a:ln>
                            <a:noFill/>
                          </a:ln>
                          <a:solidFill>
                            <a:schemeClr val="tx1"/>
                          </a:solidFill>
                          <a:effectLst/>
                          <a:latin typeface="+mn-lt"/>
                          <a:ea typeface="+mn-ea"/>
                          <a:cs typeface="+mn-ea"/>
                          <a:sym typeface="+mn-lt"/>
                        </a:rPr>
                        <a:t>     胸闷</a:t>
                      </a:r>
                      <a:r>
                        <a:rPr kumimoji="0" lang="en-US" altLang="zh-CN" sz="1800" b="0" i="0" u="none" strike="noStrike" cap="none" normalizeH="0" baseline="0" dirty="0">
                          <a:ln>
                            <a:noFill/>
                          </a:ln>
                          <a:solidFill>
                            <a:schemeClr val="tx1"/>
                          </a:solidFill>
                          <a:effectLst/>
                          <a:latin typeface="+mn-lt"/>
                          <a:ea typeface="+mn-ea"/>
                          <a:cs typeface="+mn-ea"/>
                          <a:sym typeface="+mn-lt"/>
                        </a:rPr>
                        <a:t>,</a:t>
                      </a:r>
                      <a:r>
                        <a:rPr kumimoji="0" lang="zh-CN" altLang="en-US" sz="1800" b="0" i="0" u="none" strike="noStrike" cap="none" normalizeH="0" baseline="0" dirty="0">
                          <a:ln>
                            <a:noFill/>
                          </a:ln>
                          <a:solidFill>
                            <a:schemeClr val="tx1"/>
                          </a:solidFill>
                          <a:effectLst/>
                          <a:latin typeface="+mn-lt"/>
                          <a:ea typeface="+mn-ea"/>
                          <a:cs typeface="+mn-ea"/>
                          <a:sym typeface="+mn-lt"/>
                        </a:rPr>
                        <a:t>喘息</a:t>
                      </a:r>
                      <a:r>
                        <a:rPr kumimoji="0" lang="en-US" altLang="zh-CN" sz="1800" b="0" i="0" u="none" strike="noStrike" cap="none" normalizeH="0" baseline="0" dirty="0">
                          <a:ln>
                            <a:noFill/>
                          </a:ln>
                          <a:solidFill>
                            <a:schemeClr val="tx1"/>
                          </a:solidFill>
                          <a:effectLst/>
                          <a:latin typeface="+mn-lt"/>
                          <a:ea typeface="+mn-ea"/>
                          <a:cs typeface="+mn-ea"/>
                          <a:sym typeface="+mn-lt"/>
                        </a:rPr>
                        <a:t>,</a:t>
                      </a:r>
                      <a:r>
                        <a:rPr kumimoji="0" lang="zh-CN" altLang="en-US" sz="1800" b="0" i="0" u="none" strike="noStrike" cap="none" normalizeH="0" baseline="0" dirty="0">
                          <a:ln>
                            <a:noFill/>
                          </a:ln>
                          <a:solidFill>
                            <a:schemeClr val="tx1"/>
                          </a:solidFill>
                          <a:effectLst/>
                          <a:latin typeface="+mn-lt"/>
                          <a:ea typeface="+mn-ea"/>
                          <a:cs typeface="+mn-ea"/>
                          <a:sym typeface="+mn-lt"/>
                        </a:rPr>
                        <a:t>心悸</a:t>
                      </a:r>
                      <a:r>
                        <a:rPr kumimoji="0" lang="en-US" altLang="zh-CN" sz="1800" b="0" i="0" u="none" strike="noStrike" cap="none" normalizeH="0" baseline="0" dirty="0">
                          <a:ln>
                            <a:noFill/>
                          </a:ln>
                          <a:solidFill>
                            <a:schemeClr val="tx1"/>
                          </a:solidFill>
                          <a:effectLst/>
                          <a:latin typeface="+mn-lt"/>
                          <a:ea typeface="+mn-ea"/>
                          <a:cs typeface="+mn-ea"/>
                          <a:sym typeface="+mn-lt"/>
                        </a:rPr>
                        <a:t>,</a:t>
                      </a:r>
                      <a:r>
                        <a:rPr kumimoji="0" lang="zh-CN" altLang="en-US" sz="1800" b="0" i="0" u="none" strike="noStrike" cap="none" normalizeH="0" baseline="0" dirty="0">
                          <a:ln>
                            <a:noFill/>
                          </a:ln>
                          <a:solidFill>
                            <a:schemeClr val="tx1"/>
                          </a:solidFill>
                          <a:effectLst/>
                          <a:latin typeface="+mn-lt"/>
                          <a:ea typeface="+mn-ea"/>
                          <a:cs typeface="+mn-ea"/>
                          <a:sym typeface="+mn-lt"/>
                        </a:rPr>
                        <a:t>心动过速和胸痛</a:t>
                      </a:r>
                      <a:r>
                        <a:rPr kumimoji="0" lang="en-US" altLang="zh-CN" sz="1800" b="0" i="0" u="none" strike="noStrike" cap="none" normalizeH="0" baseline="0" dirty="0">
                          <a:ln>
                            <a:noFill/>
                          </a:ln>
                          <a:solidFill>
                            <a:schemeClr val="tx1"/>
                          </a:solidFill>
                          <a:effectLst/>
                          <a:latin typeface="+mn-lt"/>
                          <a:ea typeface="+mn-ea"/>
                          <a:cs typeface="+mn-ea"/>
                          <a:sym typeface="+mn-lt"/>
                        </a:rPr>
                        <a:t>,</a:t>
                      </a:r>
                      <a:r>
                        <a:rPr kumimoji="0" lang="zh-CN" altLang="en-US" sz="1800" b="0" i="0" u="none" strike="noStrike" cap="none" normalizeH="0" baseline="0" dirty="0">
                          <a:ln>
                            <a:noFill/>
                          </a:ln>
                          <a:solidFill>
                            <a:schemeClr val="tx1"/>
                          </a:solidFill>
                          <a:effectLst/>
                          <a:latin typeface="+mn-lt"/>
                          <a:ea typeface="+mn-ea"/>
                          <a:cs typeface="+mn-ea"/>
                          <a:sym typeface="+mn-lt"/>
                        </a:rPr>
                        <a:t>晕厥   </a:t>
                      </a:r>
                    </a:p>
                    <a:p>
                      <a:pPr marL="0" marR="0" lvl="0" indent="0" algn="just" defTabSz="914400" rtl="0" eaLnBrk="1" fontAlgn="base" latinLnBrk="0" hangingPunct="1">
                        <a:lnSpc>
                          <a:spcPct val="100000"/>
                        </a:lnSpc>
                        <a:spcBef>
                          <a:spcPct val="0"/>
                        </a:spcBef>
                        <a:spcAft>
                          <a:spcPct val="0"/>
                        </a:spcAft>
                        <a:buClrTx/>
                        <a:buSzTx/>
                        <a:buFont typeface="Arial" panose="020B0604020202020204" pitchFamily="34" charset="0"/>
                        <a:buNone/>
                      </a:pPr>
                      <a:r>
                        <a:rPr kumimoji="0" lang="zh-CN" altLang="en-US" sz="1800" b="0" i="0" u="none" strike="noStrike" cap="none" normalizeH="0" baseline="0" dirty="0">
                          <a:ln>
                            <a:noFill/>
                          </a:ln>
                          <a:solidFill>
                            <a:schemeClr val="tx1"/>
                          </a:solidFill>
                          <a:effectLst/>
                          <a:latin typeface="+mn-lt"/>
                          <a:ea typeface="+mn-ea"/>
                          <a:cs typeface="+mn-ea"/>
                          <a:sym typeface="+mn-lt"/>
                        </a:rPr>
                        <a:t>                头晕目眩</a:t>
                      </a:r>
                      <a:r>
                        <a:rPr kumimoji="0" lang="en-US" altLang="zh-CN" sz="1800" b="0" i="0" u="none" strike="noStrike" cap="none" normalizeH="0" baseline="0" dirty="0">
                          <a:ln>
                            <a:noFill/>
                          </a:ln>
                          <a:solidFill>
                            <a:schemeClr val="tx1"/>
                          </a:solidFill>
                          <a:effectLst/>
                          <a:latin typeface="+mn-lt"/>
                          <a:ea typeface="+mn-ea"/>
                          <a:cs typeface="+mn-ea"/>
                          <a:sym typeface="+mn-lt"/>
                        </a:rPr>
                        <a:t>;</a:t>
                      </a:r>
                      <a:r>
                        <a:rPr kumimoji="0" lang="zh-CN" altLang="en-US" sz="1800" b="0" i="0" u="none" strike="noStrike" cap="none" normalizeH="0" baseline="0" dirty="0">
                          <a:ln>
                            <a:noFill/>
                          </a:ln>
                          <a:solidFill>
                            <a:schemeClr val="tx1"/>
                          </a:solidFill>
                          <a:effectLst/>
                          <a:latin typeface="+mn-lt"/>
                          <a:ea typeface="+mn-ea"/>
                          <a:cs typeface="+mn-ea"/>
                          <a:sym typeface="+mn-lt"/>
                        </a:rPr>
                        <a:t>女性子宫收缩</a:t>
                      </a:r>
                    </a:p>
                  </a:txBody>
                  <a:tcPr marL="0" marR="0" marT="0" marB="0" anchor="ctr" horzOverflow="overflow">
                    <a:lnL w="19050" cap="flat" cmpd="sng" algn="ctr">
                      <a:solidFill>
                        <a:schemeClr val="bg2"/>
                      </a:solidFill>
                      <a:prstDash val="solid"/>
                      <a:round/>
                      <a:headEnd type="none" w="med" len="med"/>
                      <a:tailEnd type="none" w="med" len="med"/>
                    </a:lnL>
                    <a:lnR w="19050" cap="flat" cmpd="sng" algn="ctr">
                      <a:solidFill>
                        <a:schemeClr val="bg2"/>
                      </a:solidFill>
                      <a:prstDash val="solid"/>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14325">
                <a:tc>
                  <a:txBody>
                    <a:bodyPr/>
                    <a:lstStyle>
                      <a:lvl1pPr>
                        <a:spcBef>
                          <a:spcPct val="20000"/>
                        </a:spcBef>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pPr>
                      <a:r>
                        <a:rPr kumimoji="0" lang="zh-CN" altLang="zh-CN" sz="1800" b="1" i="0" u="none" strike="noStrike" cap="none" normalizeH="0" baseline="0" dirty="0">
                          <a:ln>
                            <a:noFill/>
                          </a:ln>
                          <a:solidFill>
                            <a:schemeClr val="tx1"/>
                          </a:solidFill>
                          <a:effectLst/>
                          <a:latin typeface="+mn-lt"/>
                          <a:ea typeface="+mn-ea"/>
                          <a:cs typeface="+mn-ea"/>
                          <a:sym typeface="+mn-lt"/>
                        </a:rPr>
                        <a:t>过敏性皮炎</a:t>
                      </a:r>
                    </a:p>
                  </a:txBody>
                  <a:tcPr marL="0" marR="0" marT="0" marB="0" anchor="ctr" horzOverflow="overflow">
                    <a:lnL w="19050" cap="flat" cmpd="sng" algn="ctr">
                      <a:solidFill>
                        <a:schemeClr val="bg2"/>
                      </a:solidFill>
                      <a:prstDash val="solid"/>
                      <a:round/>
                      <a:headEnd type="none" w="med" len="med"/>
                      <a:tailEnd type="none" w="med" len="med"/>
                    </a:lnL>
                    <a:lnR w="19050" cap="flat" cmpd="sng" algn="ctr">
                      <a:solidFill>
                        <a:schemeClr val="bg2"/>
                      </a:solidFill>
                      <a:prstDash val="solid"/>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734060">
                <a:tc>
                  <a:txBody>
                    <a:bodyPr/>
                    <a:lstStyle>
                      <a:lvl1pPr>
                        <a:spcBef>
                          <a:spcPct val="20000"/>
                        </a:spcBef>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pPr>
                      <a:r>
                        <a:rPr kumimoji="0" lang="zh-CN" altLang="en-US" sz="1600" b="0" i="0" u="none" strike="noStrike" cap="none" normalizeH="0" baseline="0" dirty="0">
                          <a:ln>
                            <a:noFill/>
                          </a:ln>
                          <a:solidFill>
                            <a:schemeClr val="tx1"/>
                          </a:solidFill>
                          <a:effectLst/>
                          <a:latin typeface="+mn-lt"/>
                          <a:ea typeface="+mn-ea"/>
                          <a:cs typeface="+mn-ea"/>
                          <a:sym typeface="+mn-lt"/>
                        </a:rPr>
                        <a:t>   </a:t>
                      </a:r>
                      <a:r>
                        <a:rPr kumimoji="0" lang="zh-CN" altLang="en-US" sz="1800" b="0" i="0" u="none" strike="noStrike" cap="none" normalizeH="0" baseline="0" dirty="0">
                          <a:ln>
                            <a:noFill/>
                          </a:ln>
                          <a:solidFill>
                            <a:schemeClr val="tx1"/>
                          </a:solidFill>
                          <a:effectLst/>
                          <a:latin typeface="+mn-lt"/>
                          <a:ea typeface="+mn-ea"/>
                          <a:cs typeface="+mn-ea"/>
                          <a:sym typeface="+mn-lt"/>
                        </a:rPr>
                        <a:t>瘙痒</a:t>
                      </a:r>
                      <a:r>
                        <a:rPr kumimoji="0" lang="en-US" altLang="zh-CN" sz="1800" b="0" i="0" u="none" strike="noStrike" cap="none" normalizeH="0" baseline="0" dirty="0">
                          <a:ln>
                            <a:noFill/>
                          </a:ln>
                          <a:solidFill>
                            <a:schemeClr val="tx1"/>
                          </a:solidFill>
                          <a:effectLst/>
                          <a:latin typeface="+mn-lt"/>
                          <a:ea typeface="+mn-ea"/>
                          <a:cs typeface="+mn-ea"/>
                          <a:sym typeface="+mn-lt"/>
                        </a:rPr>
                        <a:t>,</a:t>
                      </a:r>
                      <a:r>
                        <a:rPr kumimoji="0" lang="zh-CN" altLang="en-US" sz="1800" b="0" i="0" u="none" strike="noStrike" cap="none" normalizeH="0" baseline="0" dirty="0">
                          <a:ln>
                            <a:noFill/>
                          </a:ln>
                          <a:solidFill>
                            <a:schemeClr val="tx1"/>
                          </a:solidFill>
                          <a:effectLst/>
                          <a:latin typeface="+mn-lt"/>
                          <a:ea typeface="+mn-ea"/>
                          <a:cs typeface="+mn-ea"/>
                          <a:sym typeface="+mn-lt"/>
                        </a:rPr>
                        <a:t>红斑</a:t>
                      </a:r>
                      <a:r>
                        <a:rPr kumimoji="0" lang="en-US" altLang="zh-CN" sz="1800" b="0" i="0" u="none" strike="noStrike" cap="none" normalizeH="0" baseline="0" dirty="0">
                          <a:ln>
                            <a:noFill/>
                          </a:ln>
                          <a:solidFill>
                            <a:schemeClr val="tx1"/>
                          </a:solidFill>
                          <a:effectLst/>
                          <a:latin typeface="+mn-lt"/>
                          <a:ea typeface="+mn-ea"/>
                          <a:cs typeface="+mn-ea"/>
                          <a:sym typeface="+mn-lt"/>
                        </a:rPr>
                        <a:t>,</a:t>
                      </a:r>
                      <a:r>
                        <a:rPr kumimoji="0" lang="zh-CN" altLang="en-US" sz="1800" b="0" i="0" u="none" strike="noStrike" cap="none" normalizeH="0" baseline="0" dirty="0">
                          <a:ln>
                            <a:noFill/>
                          </a:ln>
                          <a:solidFill>
                            <a:schemeClr val="tx1"/>
                          </a:solidFill>
                          <a:effectLst/>
                          <a:latin typeface="+mn-lt"/>
                          <a:ea typeface="+mn-ea"/>
                          <a:cs typeface="+mn-ea"/>
                          <a:sym typeface="+mn-lt"/>
                        </a:rPr>
                        <a:t>皮疹</a:t>
                      </a:r>
                      <a:r>
                        <a:rPr kumimoji="0" lang="en-US" altLang="zh-CN" sz="1800" b="0" i="0" u="none" strike="noStrike" cap="none" normalizeH="0" baseline="0" dirty="0">
                          <a:ln>
                            <a:noFill/>
                          </a:ln>
                          <a:solidFill>
                            <a:schemeClr val="tx1"/>
                          </a:solidFill>
                          <a:effectLst/>
                          <a:latin typeface="+mn-lt"/>
                          <a:ea typeface="+mn-ea"/>
                          <a:cs typeface="+mn-ea"/>
                          <a:sym typeface="+mn-lt"/>
                        </a:rPr>
                        <a:t>,</a:t>
                      </a:r>
                      <a:r>
                        <a:rPr kumimoji="0" lang="zh-CN" altLang="en-US" sz="1800" b="0" i="0" u="none" strike="noStrike" cap="none" normalizeH="0" baseline="0" dirty="0">
                          <a:ln>
                            <a:noFill/>
                          </a:ln>
                          <a:solidFill>
                            <a:schemeClr val="tx1"/>
                          </a:solidFill>
                          <a:effectLst/>
                          <a:latin typeface="+mn-lt"/>
                          <a:ea typeface="+mn-ea"/>
                          <a:cs typeface="+mn-ea"/>
                          <a:sym typeface="+mn-lt"/>
                        </a:rPr>
                        <a:t>水疱</a:t>
                      </a:r>
                      <a:r>
                        <a:rPr kumimoji="0" lang="en-US" altLang="zh-CN" sz="1800" b="0" i="0" u="none" strike="noStrike" cap="none" normalizeH="0" baseline="0" dirty="0">
                          <a:ln>
                            <a:noFill/>
                          </a:ln>
                          <a:solidFill>
                            <a:schemeClr val="tx1"/>
                          </a:solidFill>
                          <a:effectLst/>
                          <a:latin typeface="+mn-lt"/>
                          <a:ea typeface="+mn-ea"/>
                          <a:cs typeface="+mn-ea"/>
                          <a:sym typeface="+mn-lt"/>
                        </a:rPr>
                        <a:t>,</a:t>
                      </a:r>
                    </a:p>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pPr>
                      <a:r>
                        <a:rPr kumimoji="0" lang="zh-CN" altLang="en-US" sz="1800" b="0" i="0" u="none" strike="noStrike" cap="none" normalizeH="0" baseline="0" dirty="0">
                          <a:ln>
                            <a:noFill/>
                          </a:ln>
                          <a:solidFill>
                            <a:schemeClr val="tx1"/>
                          </a:solidFill>
                          <a:effectLst/>
                          <a:latin typeface="+mn-lt"/>
                          <a:ea typeface="+mn-ea"/>
                          <a:cs typeface="+mn-ea"/>
                          <a:sym typeface="+mn-lt"/>
                        </a:rPr>
                        <a:t>  不断刮痕导致的厚皮（苔藓样硬化斑）</a:t>
                      </a:r>
                    </a:p>
                  </a:txBody>
                  <a:tcPr marL="0" marR="0" marT="0" marB="0" anchor="ctr" horzOverflow="overflow">
                    <a:lnL w="19050" cap="flat" cmpd="sng" algn="ctr">
                      <a:solidFill>
                        <a:schemeClr val="bg2"/>
                      </a:solidFill>
                      <a:prstDash val="solid"/>
                      <a:round/>
                      <a:headEnd type="none" w="med" len="med"/>
                      <a:tailEnd type="none" w="med" len="med"/>
                    </a:lnL>
                    <a:lnR w="19050" cap="flat" cmpd="sng" algn="ctr">
                      <a:solidFill>
                        <a:schemeClr val="bg2"/>
                      </a:solidFill>
                      <a:prstDash val="solid"/>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bl>
          </a:graphicData>
        </a:graphic>
      </p:graphicFrame>
      <p:sp>
        <p:nvSpPr>
          <p:cNvPr id="46" name="Text Box 115"/>
          <p:cNvSpPr txBox="1">
            <a:spLocks noChangeArrowheads="1"/>
          </p:cNvSpPr>
          <p:nvPr/>
        </p:nvSpPr>
        <p:spPr bwMode="auto">
          <a:xfrm>
            <a:off x="1030273" y="76788"/>
            <a:ext cx="1816100" cy="5791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a:spcBef>
                <a:spcPct val="20000"/>
              </a:spcBef>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r>
              <a:rPr kumimoji="1" lang="zh-CN" altLang="en-US" dirty="0">
                <a:solidFill>
                  <a:srgbClr val="002060"/>
                </a:solidFill>
                <a:latin typeface="+mn-lt"/>
                <a:ea typeface="+mn-ea"/>
                <a:cs typeface="+mn-ea"/>
                <a:sym typeface="+mn-lt"/>
              </a:rPr>
              <a:t>病</a:t>
            </a:r>
            <a:r>
              <a:rPr kumimoji="1" lang="zh-CN" altLang="en-US" b="1" dirty="0">
                <a:solidFill>
                  <a:srgbClr val="002060"/>
                </a:solidFill>
                <a:latin typeface="+mn-lt"/>
                <a:ea typeface="+mn-ea"/>
                <a:cs typeface="+mn-ea"/>
                <a:sym typeface="+mn-lt"/>
              </a:rPr>
              <a:t>史询问</a:t>
            </a:r>
          </a:p>
        </p:txBody>
      </p:sp>
      <p:graphicFrame>
        <p:nvGraphicFramePr>
          <p:cNvPr id="3" name="Group 11"/>
          <p:cNvGraphicFramePr>
            <a:graphicFrameLocks noGrp="1"/>
          </p:cNvGraphicFramePr>
          <p:nvPr/>
        </p:nvGraphicFramePr>
        <p:xfrm>
          <a:off x="688975" y="1988820"/>
          <a:ext cx="2983230" cy="3609340"/>
        </p:xfrm>
        <a:graphic>
          <a:graphicData uri="http://schemas.openxmlformats.org/drawingml/2006/table">
            <a:tbl>
              <a:tblPr/>
              <a:tblGrid>
                <a:gridCol w="2983230">
                  <a:extLst>
                    <a:ext uri="{9D8B030D-6E8A-4147-A177-3AD203B41FA5}">
                      <a16:colId xmlns:a16="http://schemas.microsoft.com/office/drawing/2014/main" val="20000"/>
                    </a:ext>
                  </a:extLst>
                </a:gridCol>
              </a:tblGrid>
              <a:tr h="638175">
                <a:tc>
                  <a:txBody>
                    <a:bodyPr/>
                    <a:lstStyle>
                      <a:lvl1pPr>
                        <a:spcBef>
                          <a:spcPct val="20000"/>
                        </a:spcBef>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pPr>
                      <a:r>
                        <a:rPr kumimoji="0" lang="zh-CN" altLang="zh-CN" sz="1900" b="1" i="0" u="none" strike="noStrike" cap="none" normalizeH="0" baseline="0" dirty="0">
                          <a:ln>
                            <a:noFill/>
                          </a:ln>
                          <a:solidFill>
                            <a:schemeClr val="bg1"/>
                          </a:solidFill>
                          <a:effectLst/>
                          <a:latin typeface="+mn-lt"/>
                          <a:ea typeface="+mn-ea"/>
                          <a:cs typeface="+mn-ea"/>
                          <a:sym typeface="+mn-lt"/>
                        </a:rPr>
                        <a:t>患者的基本信息</a:t>
                      </a:r>
                    </a:p>
                  </a:txBody>
                  <a:tcPr marL="0" marR="0" marT="0" marB="0" anchor="ctr" horzOverflow="overflow">
                    <a:lnL w="19050" cap="flat" cmpd="sng" algn="ctr">
                      <a:solidFill>
                        <a:schemeClr val="bg2"/>
                      </a:solidFill>
                      <a:prstDash val="solid"/>
                      <a:round/>
                      <a:headEnd type="none" w="med" len="med"/>
                      <a:tailEnd type="none" w="med" len="med"/>
                    </a:lnL>
                    <a:lnR w="19050" cap="flat" cmpd="sng" algn="ctr">
                      <a:solidFill>
                        <a:schemeClr val="bg2"/>
                      </a:solidFill>
                      <a:prstDash val="solid"/>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a:noFill/>
                    </a:lnTlToBr>
                    <a:lnBlToTr>
                      <a:noFill/>
                    </a:lnBlToTr>
                    <a:solidFill>
                      <a:srgbClr val="EB641B"/>
                    </a:solidFill>
                  </a:tcPr>
                </a:tc>
                <a:extLst>
                  <a:ext uri="{0D108BD9-81ED-4DB2-BD59-A6C34878D82A}">
                    <a16:rowId xmlns:a16="http://schemas.microsoft.com/office/drawing/2014/main" val="10000"/>
                  </a:ext>
                </a:extLst>
              </a:tr>
              <a:tr h="385445">
                <a:tc>
                  <a:txBody>
                    <a:bodyPr/>
                    <a:lstStyle>
                      <a:lvl1pPr>
                        <a:spcBef>
                          <a:spcPct val="20000"/>
                        </a:spcBef>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pPr>
                      <a:r>
                        <a:rPr kumimoji="0" lang="zh-CN" altLang="zh-CN" sz="1800" b="1" i="0" u="none" strike="noStrike" cap="none" normalizeH="0" baseline="0" dirty="0">
                          <a:ln>
                            <a:noFill/>
                          </a:ln>
                          <a:solidFill>
                            <a:schemeClr val="tx1"/>
                          </a:solidFill>
                          <a:effectLst/>
                          <a:latin typeface="+mn-lt"/>
                          <a:ea typeface="+mn-ea"/>
                          <a:cs typeface="+mn-ea"/>
                          <a:sym typeface="+mn-lt"/>
                        </a:rPr>
                        <a:t>个人情况</a:t>
                      </a:r>
                    </a:p>
                  </a:txBody>
                  <a:tcPr marL="0" marR="0" marT="0" marB="0" anchor="ctr" horzOverflow="overflow">
                    <a:lnL w="19050" cap="flat" cmpd="sng" algn="ctr">
                      <a:solidFill>
                        <a:schemeClr val="bg2"/>
                      </a:solidFill>
                      <a:prstDash val="solid"/>
                      <a:round/>
                      <a:headEnd type="none" w="med" len="med"/>
                      <a:tailEnd type="none" w="med" len="med"/>
                    </a:lnL>
                    <a:lnR w="19050" cap="flat" cmpd="sng" algn="ctr">
                      <a:solidFill>
                        <a:schemeClr val="bg2"/>
                      </a:solidFill>
                      <a:prstDash val="solid"/>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82575">
                <a:tc>
                  <a:txBody>
                    <a:bodyPr/>
                    <a:lstStyle>
                      <a:lvl1pPr>
                        <a:spcBef>
                          <a:spcPct val="20000"/>
                        </a:spcBef>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pPr>
                      <a:r>
                        <a:rPr kumimoji="0" lang="zh-CN" altLang="en-US" sz="1800" b="0" i="0" u="none" strike="noStrike" cap="none" normalizeH="0" baseline="0" dirty="0">
                          <a:ln>
                            <a:noFill/>
                          </a:ln>
                          <a:solidFill>
                            <a:schemeClr val="tx1"/>
                          </a:solidFill>
                          <a:effectLst/>
                          <a:latin typeface="+mn-lt"/>
                          <a:ea typeface="+mn-ea"/>
                          <a:cs typeface="+mn-ea"/>
                          <a:sym typeface="+mn-lt"/>
                        </a:rPr>
                        <a:t>性别、年龄、</a:t>
                      </a:r>
                      <a:r>
                        <a:rPr kumimoji="0" lang="en-US" altLang="zh-CN" sz="1800" b="0" i="0" u="none" strike="noStrike" cap="none" normalizeH="0" baseline="0" dirty="0">
                          <a:ln>
                            <a:noFill/>
                          </a:ln>
                          <a:solidFill>
                            <a:schemeClr val="tx1"/>
                          </a:solidFill>
                          <a:effectLst/>
                          <a:latin typeface="+mn-lt"/>
                          <a:ea typeface="+mn-ea"/>
                          <a:cs typeface="+mn-ea"/>
                          <a:sym typeface="+mn-lt"/>
                        </a:rPr>
                        <a:t>BMI</a:t>
                      </a:r>
                    </a:p>
                  </a:txBody>
                  <a:tcPr marL="0" marR="0" marT="0" marB="0" anchor="ctr" horzOverflow="overflow">
                    <a:lnL w="19050" cap="flat" cmpd="sng" algn="ctr">
                      <a:solidFill>
                        <a:schemeClr val="bg2"/>
                      </a:solidFill>
                      <a:prstDash val="solid"/>
                      <a:round/>
                      <a:headEnd type="none" w="med" len="med"/>
                      <a:tailEnd type="none" w="med" len="med"/>
                    </a:lnL>
                    <a:lnR w="19050" cap="flat" cmpd="sng" algn="ctr">
                      <a:solidFill>
                        <a:schemeClr val="bg2"/>
                      </a:solidFill>
                      <a:prstDash val="solid"/>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67665">
                <a:tc>
                  <a:txBody>
                    <a:bodyPr/>
                    <a:lstStyle>
                      <a:lvl1pPr>
                        <a:spcBef>
                          <a:spcPct val="20000"/>
                        </a:spcBef>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pPr>
                      <a:r>
                        <a:rPr kumimoji="0" lang="zh-CN" altLang="zh-CN" sz="1900" b="1" i="0" u="none" strike="noStrike" cap="none" normalizeH="0" baseline="0" dirty="0">
                          <a:ln>
                            <a:noFill/>
                          </a:ln>
                          <a:solidFill>
                            <a:schemeClr val="tx1"/>
                          </a:solidFill>
                          <a:effectLst/>
                          <a:latin typeface="+mn-lt"/>
                          <a:ea typeface="+mn-ea"/>
                          <a:cs typeface="+mn-ea"/>
                          <a:sym typeface="+mn-lt"/>
                        </a:rPr>
                        <a:t>家族史</a:t>
                      </a:r>
                    </a:p>
                  </a:txBody>
                  <a:tcPr marL="0" marR="0" marT="0" marB="0" anchor="ctr" horzOverflow="overflow">
                    <a:lnL w="19050" cap="flat" cmpd="sng" algn="ctr">
                      <a:solidFill>
                        <a:schemeClr val="bg2"/>
                      </a:solidFill>
                      <a:prstDash val="solid"/>
                      <a:round/>
                      <a:headEnd type="none" w="med" len="med"/>
                      <a:tailEnd type="none" w="med" len="med"/>
                    </a:lnL>
                    <a:lnR w="19050" cap="flat" cmpd="sng" algn="ctr">
                      <a:solidFill>
                        <a:schemeClr val="bg2"/>
                      </a:solidFill>
                      <a:prstDash val="solid"/>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567690">
                <a:tc>
                  <a:txBody>
                    <a:bodyPr/>
                    <a:lstStyle>
                      <a:lvl1pPr>
                        <a:spcBef>
                          <a:spcPct val="20000"/>
                        </a:spcBef>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pPr>
                      <a:r>
                        <a:rPr kumimoji="0" lang="zh-CN" altLang="en-US" sz="1800" b="0" i="0" u="none" strike="noStrike" cap="none" normalizeH="0" baseline="0" dirty="0">
                          <a:ln>
                            <a:noFill/>
                          </a:ln>
                          <a:solidFill>
                            <a:schemeClr val="tx1"/>
                          </a:solidFill>
                          <a:effectLst/>
                          <a:latin typeface="+mn-lt"/>
                          <a:ea typeface="+mn-ea"/>
                          <a:cs typeface="+mn-ea"/>
                          <a:sym typeface="+mn-lt"/>
                        </a:rPr>
                        <a:t>     父母、祖辈的患病情况</a:t>
                      </a:r>
                    </a:p>
                  </a:txBody>
                  <a:tcPr marL="0" marR="0" marT="0" marB="0" anchor="ctr" horzOverflow="overflow">
                    <a:lnL w="19050" cap="flat" cmpd="sng" algn="ctr">
                      <a:solidFill>
                        <a:schemeClr val="bg2"/>
                      </a:solidFill>
                      <a:prstDash val="solid"/>
                      <a:round/>
                      <a:headEnd type="none" w="med" len="med"/>
                      <a:tailEnd type="none" w="med" len="med"/>
                    </a:lnL>
                    <a:lnR w="19050" cap="flat" cmpd="sng" algn="ctr">
                      <a:solidFill>
                        <a:schemeClr val="bg2"/>
                      </a:solidFill>
                      <a:prstDash val="solid"/>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93370">
                <a:tc>
                  <a:txBody>
                    <a:bodyPr/>
                    <a:lstStyle>
                      <a:lvl1pPr>
                        <a:spcBef>
                          <a:spcPct val="20000"/>
                        </a:spcBef>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pPr>
                      <a:r>
                        <a:rPr kumimoji="0" lang="zh-CN" altLang="zh-CN" sz="1800" b="1" i="0" u="none" strike="noStrike" cap="none" normalizeH="0" baseline="0" dirty="0">
                          <a:ln>
                            <a:noFill/>
                          </a:ln>
                          <a:solidFill>
                            <a:schemeClr val="tx1"/>
                          </a:solidFill>
                          <a:effectLst/>
                          <a:latin typeface="+mn-lt"/>
                          <a:ea typeface="+mn-ea"/>
                          <a:cs typeface="+mn-ea"/>
                          <a:sym typeface="+mn-lt"/>
                        </a:rPr>
                        <a:t>生活及环境</a:t>
                      </a:r>
                    </a:p>
                  </a:txBody>
                  <a:tcPr marL="0" marR="0" marT="0" marB="0" anchor="ctr" horzOverflow="overflow">
                    <a:lnL w="19050" cap="flat" cmpd="sng" algn="ctr">
                      <a:solidFill>
                        <a:schemeClr val="bg2"/>
                      </a:solidFill>
                      <a:prstDash val="solid"/>
                      <a:round/>
                      <a:headEnd type="none" w="med" len="med"/>
                      <a:tailEnd type="none" w="med" len="med"/>
                    </a:lnL>
                    <a:lnR w="19050" cap="flat" cmpd="sng" algn="ctr">
                      <a:solidFill>
                        <a:schemeClr val="bg2"/>
                      </a:solidFill>
                      <a:prstDash val="solid"/>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1074420">
                <a:tc>
                  <a:txBody>
                    <a:bodyPr/>
                    <a:lstStyle>
                      <a:lvl1pPr>
                        <a:spcBef>
                          <a:spcPct val="20000"/>
                        </a:spcBef>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just" defTabSz="914400" rtl="0" eaLnBrk="1" fontAlgn="base" latinLnBrk="0" hangingPunct="1">
                        <a:lnSpc>
                          <a:spcPct val="100000"/>
                        </a:lnSpc>
                        <a:spcBef>
                          <a:spcPct val="0"/>
                        </a:spcBef>
                        <a:spcAft>
                          <a:spcPct val="0"/>
                        </a:spcAft>
                        <a:buClrTx/>
                        <a:buSzTx/>
                        <a:buFont typeface="Arial" panose="020B0604020202020204" pitchFamily="34" charset="0"/>
                        <a:buNone/>
                      </a:pPr>
                      <a:r>
                        <a:rPr kumimoji="0" lang="zh-CN" altLang="en-US" sz="1600" b="0" i="0" u="none" strike="noStrike" cap="none" normalizeH="0" baseline="0" dirty="0">
                          <a:ln>
                            <a:noFill/>
                          </a:ln>
                          <a:solidFill>
                            <a:schemeClr val="tx1"/>
                          </a:solidFill>
                          <a:effectLst/>
                          <a:latin typeface="+mn-lt"/>
                          <a:ea typeface="+mn-ea"/>
                          <a:cs typeface="+mn-ea"/>
                          <a:sym typeface="+mn-lt"/>
                        </a:rPr>
                        <a:t>      潮湿、季节性发病、职业、饮食、睡眠、地区</a:t>
                      </a:r>
                      <a:r>
                        <a:rPr kumimoji="0" lang="en-US" altLang="zh-CN" sz="1600" b="0" i="0" u="none" strike="noStrike" cap="none" normalizeH="0" baseline="0" dirty="0">
                          <a:ln>
                            <a:noFill/>
                          </a:ln>
                          <a:solidFill>
                            <a:schemeClr val="tx1"/>
                          </a:solidFill>
                          <a:effectLst/>
                          <a:latin typeface="+mn-lt"/>
                          <a:ea typeface="+mn-ea"/>
                          <a:cs typeface="+mn-ea"/>
                          <a:sym typeface="+mn-lt"/>
                        </a:rPr>
                        <a:t>……</a:t>
                      </a:r>
                    </a:p>
                  </a:txBody>
                  <a:tcPr marL="0" marR="0" marT="0" marB="0" anchor="ctr" horzOverflow="overflow">
                    <a:lnL w="19050" cap="flat" cmpd="sng" algn="ctr">
                      <a:solidFill>
                        <a:schemeClr val="bg2"/>
                      </a:solidFill>
                      <a:prstDash val="solid"/>
                      <a:round/>
                      <a:headEnd type="none" w="med" len="med"/>
                      <a:tailEnd type="none" w="med" len="med"/>
                    </a:lnL>
                    <a:lnR w="19050" cap="flat" cmpd="sng" algn="ctr">
                      <a:solidFill>
                        <a:schemeClr val="bg2"/>
                      </a:solidFill>
                      <a:prstDash val="solid"/>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bl>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微信截图_20160926113654"/>
          <p:cNvPicPr>
            <a:picLocks noChangeAspect="1"/>
          </p:cNvPicPr>
          <p:nvPr/>
        </p:nvPicPr>
        <p:blipFill>
          <a:blip r:embed="rId2"/>
          <a:stretch>
            <a:fillRect/>
          </a:stretch>
        </p:blipFill>
        <p:spPr>
          <a:xfrm>
            <a:off x="1162685" y="1964690"/>
            <a:ext cx="6818630" cy="4316730"/>
          </a:xfrm>
          <a:prstGeom prst="rect">
            <a:avLst/>
          </a:prstGeom>
        </p:spPr>
      </p:pic>
      <p:sp>
        <p:nvSpPr>
          <p:cNvPr id="3" name="文本框 2"/>
          <p:cNvSpPr txBox="1"/>
          <p:nvPr/>
        </p:nvSpPr>
        <p:spPr>
          <a:xfrm>
            <a:off x="4286250" y="6403975"/>
            <a:ext cx="4980940" cy="396240"/>
          </a:xfrm>
          <a:prstGeom prst="rect">
            <a:avLst/>
          </a:prstGeom>
          <a:noFill/>
        </p:spPr>
        <p:txBody>
          <a:bodyPr wrap="square" rtlCol="0">
            <a:spAutoFit/>
          </a:bodyPr>
          <a:lstStyle/>
          <a:p>
            <a:pPr indent="0">
              <a:buNone/>
            </a:pPr>
            <a:r>
              <a:rPr lang="zh-CN" altLang="en-US" sz="1000" b="0" dirty="0">
                <a:solidFill>
                  <a:schemeClr val="tx1"/>
                </a:solidFill>
              </a:rPr>
              <a:t>Depressive Symptomatology, Quality of Life and Disease Control among Individuals with Well-Characterized Severe Asthma，J Asthma，</a:t>
            </a:r>
            <a:r>
              <a:rPr lang="en-US" altLang="zh-CN" sz="1000" b="0" dirty="0">
                <a:solidFill>
                  <a:schemeClr val="tx1"/>
                </a:solidFill>
              </a:rPr>
              <a:t>2016</a:t>
            </a:r>
          </a:p>
        </p:txBody>
      </p:sp>
      <p:sp>
        <p:nvSpPr>
          <p:cNvPr id="4" name="文本框 3"/>
          <p:cNvSpPr txBox="1"/>
          <p:nvPr/>
        </p:nvSpPr>
        <p:spPr>
          <a:xfrm>
            <a:off x="1088390" y="928370"/>
            <a:ext cx="7529195" cy="914400"/>
          </a:xfrm>
          <a:prstGeom prst="rect">
            <a:avLst/>
          </a:prstGeom>
          <a:noFill/>
        </p:spPr>
        <p:txBody>
          <a:bodyPr wrap="square" rtlCol="0">
            <a:spAutoFit/>
          </a:bodyPr>
          <a:lstStyle/>
          <a:p>
            <a:r>
              <a:rPr lang="zh-CN" altLang="en-US" sz="1800" dirty="0"/>
              <a:t>Compared to normal controls (n=36), individuals with asthma (n=91) were older (p&lt;0.0001) and had higher body mass index (p=0.0007)</a:t>
            </a:r>
          </a:p>
        </p:txBody>
      </p:sp>
      <p:sp>
        <p:nvSpPr>
          <p:cNvPr id="5" name="文本框 4"/>
          <p:cNvSpPr txBox="1"/>
          <p:nvPr/>
        </p:nvSpPr>
        <p:spPr>
          <a:xfrm>
            <a:off x="1198319" y="188640"/>
            <a:ext cx="5859874" cy="461665"/>
          </a:xfrm>
          <a:prstGeom prst="rect">
            <a:avLst/>
          </a:prstGeom>
          <a:noFill/>
        </p:spPr>
        <p:txBody>
          <a:bodyPr wrap="square" rtlCol="0">
            <a:spAutoFit/>
          </a:bodyPr>
          <a:lstStyle/>
          <a:p>
            <a:pPr indent="0" eaLnBrk="1" hangingPunct="1">
              <a:spcBef>
                <a:spcPct val="0"/>
              </a:spcBef>
              <a:buNone/>
            </a:pPr>
            <a:r>
              <a:rPr lang="zh-CN" altLang="en-US" sz="2400" dirty="0">
                <a:solidFill>
                  <a:schemeClr val="tx1"/>
                </a:solidFill>
                <a:latin typeface="+mn-lt"/>
                <a:ea typeface="+mn-ea"/>
                <a:cs typeface="+mn-ea"/>
                <a:sym typeface="Calibri" panose="020F0502020204030204" pitchFamily="34" charset="0"/>
              </a:rPr>
              <a:t>过敏性疾病与患者基本信息关系的研究</a:t>
            </a:r>
          </a:p>
        </p:txBody>
      </p:sp>
      <p:sp>
        <p:nvSpPr>
          <p:cNvPr id="6" name="椭圆 5"/>
          <p:cNvSpPr/>
          <p:nvPr/>
        </p:nvSpPr>
        <p:spPr bwMode="auto">
          <a:xfrm>
            <a:off x="1198319" y="2420888"/>
            <a:ext cx="3654668" cy="504056"/>
          </a:xfrm>
          <a:prstGeom prst="ellipse">
            <a:avLst/>
          </a:prstGeom>
          <a:noFill/>
          <a:ln w="28575">
            <a:solidFill>
              <a:schemeClr val="accent1"/>
            </a:solidFill>
            <a:round/>
          </a:ln>
        </p:spPr>
        <p:txBody>
          <a:bodyPr rtlCol="0" anchor="ctr"/>
          <a:lstStyle/>
          <a:p>
            <a:pPr algn="ctr"/>
            <a:endParaRPr lang="zh-CN" altLang="en-US">
              <a:solidFill>
                <a:srgbClr val="FF0000"/>
              </a:solidFill>
            </a:endParaRPr>
          </a:p>
        </p:txBody>
      </p:sp>
      <p:sp>
        <p:nvSpPr>
          <p:cNvPr id="7" name="椭圆 6"/>
          <p:cNvSpPr/>
          <p:nvPr/>
        </p:nvSpPr>
        <p:spPr bwMode="auto">
          <a:xfrm>
            <a:off x="1088390" y="4797152"/>
            <a:ext cx="3843650" cy="504056"/>
          </a:xfrm>
          <a:prstGeom prst="ellipse">
            <a:avLst/>
          </a:prstGeom>
          <a:noFill/>
          <a:ln w="28575">
            <a:solidFill>
              <a:schemeClr val="accent1"/>
            </a:solidFill>
            <a:round/>
          </a:ln>
        </p:spPr>
        <p:txBody>
          <a:bodyPr rtlCol="0" anchor="ctr"/>
          <a:lstStyle/>
          <a:p>
            <a:pPr algn="ctr"/>
            <a:endParaRPr lang="zh-CN" alt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 Box 15"/>
          <p:cNvSpPr txBox="1">
            <a:spLocks noChangeArrowheads="1"/>
          </p:cNvSpPr>
          <p:nvPr/>
        </p:nvSpPr>
        <p:spPr bwMode="auto">
          <a:xfrm>
            <a:off x="1331640" y="332656"/>
            <a:ext cx="7231314"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lvl1pPr>
              <a:spcBef>
                <a:spcPct val="20000"/>
              </a:spcBef>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r>
              <a:rPr lang="zh-CN" altLang="en-US" sz="2400" dirty="0">
                <a:latin typeface="+mn-lt"/>
                <a:ea typeface="+mn-ea"/>
                <a:cs typeface="+mn-ea"/>
                <a:sym typeface="+mn-lt"/>
              </a:rPr>
              <a:t>工作职业和环境与疾病症状类型的相关性</a:t>
            </a:r>
          </a:p>
        </p:txBody>
      </p:sp>
      <p:pic>
        <p:nvPicPr>
          <p:cNvPr id="2" name="图片 1" descr="微信截图_20160923170657"/>
          <p:cNvPicPr>
            <a:picLocks noChangeAspect="1"/>
          </p:cNvPicPr>
          <p:nvPr/>
        </p:nvPicPr>
        <p:blipFill>
          <a:blip r:embed="rId2"/>
          <a:stretch>
            <a:fillRect/>
          </a:stretch>
        </p:blipFill>
        <p:spPr>
          <a:xfrm>
            <a:off x="1061720" y="2231390"/>
            <a:ext cx="7019925" cy="4133215"/>
          </a:xfrm>
          <a:prstGeom prst="rect">
            <a:avLst/>
          </a:prstGeom>
        </p:spPr>
      </p:pic>
      <p:sp>
        <p:nvSpPr>
          <p:cNvPr id="3" name="文本框 2"/>
          <p:cNvSpPr txBox="1"/>
          <p:nvPr/>
        </p:nvSpPr>
        <p:spPr>
          <a:xfrm>
            <a:off x="657225" y="1306195"/>
            <a:ext cx="8163560" cy="701040"/>
          </a:xfrm>
          <a:prstGeom prst="rect">
            <a:avLst/>
          </a:prstGeom>
          <a:noFill/>
        </p:spPr>
        <p:txBody>
          <a:bodyPr wrap="square" rtlCol="0">
            <a:spAutoFit/>
          </a:bodyPr>
          <a:lstStyle/>
          <a:p>
            <a:r>
              <a:rPr lang="zh-CN" altLang="en-US" sz="2000" b="0" dirty="0">
                <a:solidFill>
                  <a:schemeClr val="tx1"/>
                </a:solidFill>
                <a:latin typeface="+mn-lt"/>
                <a:ea typeface="+mn-ea"/>
                <a:cs typeface="+mn-ea"/>
              </a:rPr>
              <a:t>环境工作场所的环境危险因子可能导致严重过敏性疾病，职业性鼻炎或哮喘，职业性慢性咳嗽的发生可能由于工作环境中危险因子的暴露。</a:t>
            </a:r>
            <a:endParaRPr lang="zh-CN" altLang="en-US" sz="2000" dirty="0"/>
          </a:p>
        </p:txBody>
      </p:sp>
      <p:sp>
        <p:nvSpPr>
          <p:cNvPr id="4" name="文本框 3"/>
          <p:cNvSpPr txBox="1"/>
          <p:nvPr/>
        </p:nvSpPr>
        <p:spPr>
          <a:xfrm>
            <a:off x="5522595" y="6029325"/>
            <a:ext cx="3425825" cy="335280"/>
          </a:xfrm>
          <a:prstGeom prst="rect">
            <a:avLst/>
          </a:prstGeom>
          <a:noFill/>
        </p:spPr>
        <p:txBody>
          <a:bodyPr wrap="square" rtlCol="0">
            <a:spAutoFit/>
          </a:bodyPr>
          <a:lstStyle/>
          <a:p>
            <a:pPr indent="0">
              <a:buNone/>
            </a:pPr>
            <a:r>
              <a:rPr lang="zh-CN" altLang="en-US" sz="1600" b="0">
                <a:solidFill>
                  <a:schemeClr val="tx1"/>
                </a:solidFill>
              </a:rPr>
              <a:t>工作环境与过敏疾病的相关性研究</a:t>
            </a:r>
          </a:p>
        </p:txBody>
      </p:sp>
      <p:sp>
        <p:nvSpPr>
          <p:cNvPr id="6" name="文本框 5"/>
          <p:cNvSpPr txBox="1"/>
          <p:nvPr/>
        </p:nvSpPr>
        <p:spPr>
          <a:xfrm>
            <a:off x="6532245" y="6503035"/>
            <a:ext cx="3330575" cy="274320"/>
          </a:xfrm>
          <a:prstGeom prst="rect">
            <a:avLst/>
          </a:prstGeom>
          <a:noFill/>
        </p:spPr>
        <p:txBody>
          <a:bodyPr wrap="square" rtlCol="0">
            <a:spAutoFit/>
          </a:bodyPr>
          <a:lstStyle/>
          <a:p>
            <a:pPr indent="0">
              <a:buNone/>
            </a:pPr>
            <a:r>
              <a:rPr lang="en-US" altLang="zh-CN" sz="1200"/>
              <a:t>EAACI</a:t>
            </a:r>
            <a:r>
              <a:rPr lang="zh-CN" altLang="en-US" sz="1200"/>
              <a:t>，GlobalAtlasAllergy</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椭圆 8"/>
          <p:cNvSpPr>
            <a:spLocks noChangeArrowheads="1"/>
          </p:cNvSpPr>
          <p:nvPr/>
        </p:nvSpPr>
        <p:spPr bwMode="auto">
          <a:xfrm>
            <a:off x="503246" y="656167"/>
            <a:ext cx="46037" cy="61384"/>
          </a:xfrm>
          <a:prstGeom prst="ellipse">
            <a:avLst/>
          </a:prstGeom>
          <a:solidFill>
            <a:srgbClr val="BFBFBF"/>
          </a:solidFill>
          <a:ln>
            <a:noFill/>
          </a:ln>
          <a:extLst>
            <a:ext uri="{91240B29-F687-4F45-9708-019B960494DF}">
              <a14:hiddenLine xmlns:a14="http://schemas.microsoft.com/office/drawing/2010/main" w="9525">
                <a:solidFill>
                  <a:srgbClr val="000000"/>
                </a:solidFill>
                <a:round/>
              </a14:hiddenLine>
            </a:ext>
          </a:extLst>
        </p:spPr>
        <p:txBody>
          <a:bodyPr anchor="ctr"/>
          <a:lstStyle>
            <a:lvl1pPr>
              <a:spcBef>
                <a:spcPct val="20000"/>
              </a:spcBef>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en-US" sz="1200">
              <a:solidFill>
                <a:srgbClr val="FFFFFF"/>
              </a:solidFill>
              <a:latin typeface="+mn-lt"/>
              <a:ea typeface="+mn-ea"/>
              <a:cs typeface="+mn-ea"/>
              <a:sym typeface="+mn-lt"/>
            </a:endParaRPr>
          </a:p>
        </p:txBody>
      </p:sp>
      <p:sp>
        <p:nvSpPr>
          <p:cNvPr id="12" name="椭圆 9"/>
          <p:cNvSpPr>
            <a:spLocks noChangeArrowheads="1"/>
          </p:cNvSpPr>
          <p:nvPr/>
        </p:nvSpPr>
        <p:spPr bwMode="auto">
          <a:xfrm>
            <a:off x="596902" y="656167"/>
            <a:ext cx="44450" cy="61384"/>
          </a:xfrm>
          <a:prstGeom prst="ellipse">
            <a:avLst/>
          </a:prstGeom>
          <a:solidFill>
            <a:srgbClr val="BFBFBF"/>
          </a:solidFill>
          <a:ln>
            <a:noFill/>
          </a:ln>
          <a:extLst>
            <a:ext uri="{91240B29-F687-4F45-9708-019B960494DF}">
              <a14:hiddenLine xmlns:a14="http://schemas.microsoft.com/office/drawing/2010/main" w="9525">
                <a:solidFill>
                  <a:srgbClr val="000000"/>
                </a:solidFill>
                <a:round/>
              </a14:hiddenLine>
            </a:ext>
          </a:extLst>
        </p:spPr>
        <p:txBody>
          <a:bodyPr anchor="ctr"/>
          <a:lstStyle>
            <a:lvl1pPr>
              <a:spcBef>
                <a:spcPct val="20000"/>
              </a:spcBef>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en-US" sz="1200">
              <a:solidFill>
                <a:srgbClr val="FFFFFF"/>
              </a:solidFill>
              <a:latin typeface="+mn-lt"/>
              <a:ea typeface="+mn-ea"/>
              <a:cs typeface="+mn-ea"/>
              <a:sym typeface="+mn-lt"/>
            </a:endParaRPr>
          </a:p>
        </p:txBody>
      </p:sp>
      <p:sp>
        <p:nvSpPr>
          <p:cNvPr id="13" name="椭圆 10"/>
          <p:cNvSpPr>
            <a:spLocks noChangeArrowheads="1"/>
          </p:cNvSpPr>
          <p:nvPr/>
        </p:nvSpPr>
        <p:spPr bwMode="auto">
          <a:xfrm>
            <a:off x="688975" y="656167"/>
            <a:ext cx="46038" cy="61384"/>
          </a:xfrm>
          <a:prstGeom prst="ellipse">
            <a:avLst/>
          </a:prstGeom>
          <a:solidFill>
            <a:srgbClr val="BFBFBF"/>
          </a:solidFill>
          <a:ln>
            <a:noFill/>
          </a:ln>
          <a:extLst>
            <a:ext uri="{91240B29-F687-4F45-9708-019B960494DF}">
              <a14:hiddenLine xmlns:a14="http://schemas.microsoft.com/office/drawing/2010/main" w="9525">
                <a:solidFill>
                  <a:srgbClr val="000000"/>
                </a:solidFill>
                <a:round/>
              </a14:hiddenLine>
            </a:ext>
          </a:extLst>
        </p:spPr>
        <p:txBody>
          <a:bodyPr anchor="ctr"/>
          <a:lstStyle>
            <a:lvl1pPr>
              <a:spcBef>
                <a:spcPct val="20000"/>
              </a:spcBef>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en-US" sz="1200">
              <a:solidFill>
                <a:srgbClr val="FFFFFF"/>
              </a:solidFill>
              <a:latin typeface="+mn-lt"/>
              <a:ea typeface="+mn-ea"/>
              <a:cs typeface="+mn-ea"/>
              <a:sym typeface="+mn-lt"/>
            </a:endParaRPr>
          </a:p>
        </p:txBody>
      </p:sp>
      <p:sp>
        <p:nvSpPr>
          <p:cNvPr id="14" name="椭圆 11"/>
          <p:cNvSpPr>
            <a:spLocks noChangeArrowheads="1"/>
          </p:cNvSpPr>
          <p:nvPr/>
        </p:nvSpPr>
        <p:spPr bwMode="auto">
          <a:xfrm>
            <a:off x="782646" y="656167"/>
            <a:ext cx="46037" cy="61384"/>
          </a:xfrm>
          <a:prstGeom prst="ellipse">
            <a:avLst/>
          </a:prstGeom>
          <a:solidFill>
            <a:srgbClr val="BFBFBF"/>
          </a:solidFill>
          <a:ln>
            <a:noFill/>
          </a:ln>
          <a:extLst>
            <a:ext uri="{91240B29-F687-4F45-9708-019B960494DF}">
              <a14:hiddenLine xmlns:a14="http://schemas.microsoft.com/office/drawing/2010/main" w="9525">
                <a:solidFill>
                  <a:srgbClr val="000000"/>
                </a:solidFill>
                <a:round/>
              </a14:hiddenLine>
            </a:ext>
          </a:extLst>
        </p:spPr>
        <p:txBody>
          <a:bodyPr anchor="ctr"/>
          <a:lstStyle>
            <a:lvl1pPr>
              <a:spcBef>
                <a:spcPct val="20000"/>
              </a:spcBef>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en-US" sz="1200">
              <a:solidFill>
                <a:srgbClr val="FFFFFF"/>
              </a:solidFill>
              <a:latin typeface="+mn-lt"/>
              <a:ea typeface="+mn-ea"/>
              <a:cs typeface="+mn-ea"/>
              <a:sym typeface="+mn-lt"/>
            </a:endParaRPr>
          </a:p>
        </p:txBody>
      </p:sp>
      <p:sp>
        <p:nvSpPr>
          <p:cNvPr id="15" name="矩形 19"/>
          <p:cNvSpPr>
            <a:spLocks noChangeArrowheads="1"/>
          </p:cNvSpPr>
          <p:nvPr/>
        </p:nvSpPr>
        <p:spPr bwMode="auto">
          <a:xfrm>
            <a:off x="2473333" y="2273314"/>
            <a:ext cx="184731" cy="27699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a:spcBef>
                <a:spcPct val="20000"/>
              </a:spcBef>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endParaRPr lang="en-US" altLang="zh-CN" sz="1200" dirty="0">
              <a:solidFill>
                <a:srgbClr val="1F9E23"/>
              </a:solidFill>
              <a:latin typeface="+mn-lt"/>
              <a:ea typeface="+mn-ea"/>
              <a:cs typeface="+mn-ea"/>
              <a:sym typeface="+mn-lt"/>
            </a:endParaRPr>
          </a:p>
        </p:txBody>
      </p:sp>
      <p:sp>
        <p:nvSpPr>
          <p:cNvPr id="16" name="Text Box 15"/>
          <p:cNvSpPr txBox="1">
            <a:spLocks noChangeArrowheads="1"/>
          </p:cNvSpPr>
          <p:nvPr/>
        </p:nvSpPr>
        <p:spPr bwMode="auto">
          <a:xfrm>
            <a:off x="1259632" y="814531"/>
            <a:ext cx="7813170"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lvl1pPr>
              <a:spcBef>
                <a:spcPct val="20000"/>
              </a:spcBef>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r>
              <a:rPr lang="zh-CN" altLang="en-US" sz="2400" dirty="0">
                <a:latin typeface="+mn-lt"/>
                <a:ea typeface="+mn-ea"/>
                <a:cs typeface="+mn-ea"/>
                <a:sym typeface="+mn-lt"/>
              </a:rPr>
              <a:t>症状与家居环境</a:t>
            </a:r>
          </a:p>
        </p:txBody>
      </p:sp>
      <p:graphicFrame>
        <p:nvGraphicFramePr>
          <p:cNvPr id="17" name="Group 12"/>
          <p:cNvGraphicFramePr>
            <a:graphicFrameLocks noGrp="1"/>
          </p:cNvGraphicFramePr>
          <p:nvPr/>
        </p:nvGraphicFramePr>
        <p:xfrm>
          <a:off x="982255" y="1924070"/>
          <a:ext cx="6957875" cy="4362444"/>
        </p:xfrm>
        <a:graphic>
          <a:graphicData uri="http://schemas.openxmlformats.org/drawingml/2006/table">
            <a:tbl>
              <a:tblPr/>
              <a:tblGrid>
                <a:gridCol w="6957875">
                  <a:extLst>
                    <a:ext uri="{9D8B030D-6E8A-4147-A177-3AD203B41FA5}">
                      <a16:colId xmlns:a16="http://schemas.microsoft.com/office/drawing/2014/main" val="20000"/>
                    </a:ext>
                  </a:extLst>
                </a:gridCol>
              </a:tblGrid>
              <a:tr h="491490">
                <a:tc>
                  <a:txBody>
                    <a:bodyPr/>
                    <a:lstStyle>
                      <a:lvl1pPr>
                        <a:spcBef>
                          <a:spcPct val="20000"/>
                        </a:spcBef>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pPr>
                      <a:r>
                        <a:rPr kumimoji="0" lang="zh-CN" altLang="en-US" sz="2400" b="1" i="0" u="none" strike="noStrike" cap="none" normalizeH="0" baseline="0" dirty="0">
                          <a:ln>
                            <a:noFill/>
                          </a:ln>
                          <a:solidFill>
                            <a:schemeClr val="bg1"/>
                          </a:solidFill>
                          <a:effectLst/>
                          <a:latin typeface="+mn-lt"/>
                          <a:ea typeface="+mn-ea"/>
                          <a:cs typeface="+mn-ea"/>
                          <a:sym typeface="+mn-lt"/>
                        </a:rPr>
                        <a:t>引起过敏性疾病的环境因素</a:t>
                      </a:r>
                    </a:p>
                  </a:txBody>
                  <a:tcPr marL="90170" marR="90170" marT="62653" marB="62653" horzOverflow="overflow">
                    <a:lnL w="19050" cap="flat" cmpd="sng" algn="ctr">
                      <a:solidFill>
                        <a:schemeClr val="bg2"/>
                      </a:solidFill>
                      <a:prstDash val="solid"/>
                      <a:round/>
                      <a:headEnd type="none" w="med" len="med"/>
                      <a:tailEnd type="none" w="med" len="med"/>
                    </a:lnL>
                    <a:lnR w="19050" cap="flat" cmpd="sng" algn="ctr">
                      <a:solidFill>
                        <a:schemeClr val="bg2"/>
                      </a:solidFill>
                      <a:prstDash val="solid"/>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a:noFill/>
                    </a:lnTlToBr>
                    <a:lnBlToTr>
                      <a:noFill/>
                    </a:lnBlToTr>
                    <a:solidFill>
                      <a:srgbClr val="EB641B"/>
                    </a:solidFill>
                  </a:tcPr>
                </a:tc>
                <a:extLst>
                  <a:ext uri="{0D108BD9-81ED-4DB2-BD59-A6C34878D82A}">
                    <a16:rowId xmlns:a16="http://schemas.microsoft.com/office/drawing/2014/main" val="10000"/>
                  </a:ext>
                </a:extLst>
              </a:tr>
              <a:tr h="369147">
                <a:tc>
                  <a:txBody>
                    <a:bodyPr/>
                    <a:lstStyle>
                      <a:lvl1pPr>
                        <a:spcBef>
                          <a:spcPct val="20000"/>
                        </a:spcBef>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pPr>
                      <a:r>
                        <a:rPr kumimoji="0" lang="zh-CN" altLang="en-US" sz="2000" b="0" i="0" u="none" strike="noStrike" cap="none" normalizeH="0" baseline="0">
                          <a:ln>
                            <a:noFill/>
                          </a:ln>
                          <a:solidFill>
                            <a:schemeClr val="tx1"/>
                          </a:solidFill>
                          <a:effectLst/>
                          <a:latin typeface="+mn-lt"/>
                          <a:ea typeface="+mn-ea"/>
                          <a:cs typeface="+mn-ea"/>
                          <a:sym typeface="+mn-lt"/>
                        </a:rPr>
                        <a:t>高湿度（</a:t>
                      </a:r>
                      <a:r>
                        <a:rPr kumimoji="0" lang="en-US" altLang="zh-CN" sz="2000" b="0" i="0" u="none" strike="noStrike" cap="none" normalizeH="0" baseline="0" dirty="0">
                          <a:ln>
                            <a:noFill/>
                          </a:ln>
                          <a:solidFill>
                            <a:schemeClr val="tx1"/>
                          </a:solidFill>
                          <a:effectLst/>
                          <a:latin typeface="+mn-lt"/>
                          <a:ea typeface="+mn-ea"/>
                          <a:cs typeface="+mn-ea"/>
                          <a:sym typeface="+mn-lt"/>
                        </a:rPr>
                        <a:t>55-75</a:t>
                      </a:r>
                      <a:r>
                        <a:rPr kumimoji="0" lang="zh-CN" altLang="en-US" sz="2000" b="0" i="0" u="none" strike="noStrike" cap="none" normalizeH="0" baseline="0">
                          <a:ln>
                            <a:noFill/>
                          </a:ln>
                          <a:solidFill>
                            <a:schemeClr val="tx1"/>
                          </a:solidFill>
                          <a:effectLst/>
                          <a:latin typeface="+mn-lt"/>
                          <a:ea typeface="+mn-ea"/>
                          <a:cs typeface="+mn-ea"/>
                          <a:sym typeface="+mn-lt"/>
                        </a:rPr>
                        <a:t>％）有利于尘螨和霉菌的生长</a:t>
                      </a:r>
                    </a:p>
                  </a:txBody>
                  <a:tcPr marL="90170" marR="90170" marT="62653" marB="62653" horzOverflow="overflow">
                    <a:lnL w="19050" cap="flat" cmpd="sng" algn="ctr">
                      <a:solidFill>
                        <a:schemeClr val="bg2"/>
                      </a:solidFill>
                      <a:prstDash val="solid"/>
                      <a:round/>
                      <a:headEnd type="none" w="med" len="med"/>
                      <a:tailEnd type="none" w="med" len="med"/>
                    </a:lnL>
                    <a:lnR w="19050" cap="flat" cmpd="sng" algn="ctr">
                      <a:solidFill>
                        <a:schemeClr val="bg2"/>
                      </a:solidFill>
                      <a:prstDash val="solid"/>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72533">
                <a:tc>
                  <a:txBody>
                    <a:bodyPr/>
                    <a:lstStyle>
                      <a:lvl1pPr>
                        <a:spcBef>
                          <a:spcPct val="20000"/>
                        </a:spcBef>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pPr>
                      <a:r>
                        <a:rPr kumimoji="0" lang="zh-CN" altLang="en-US" sz="2000" b="0" i="0" u="none" strike="noStrike" cap="none" normalizeH="0" baseline="0" dirty="0">
                          <a:ln>
                            <a:noFill/>
                          </a:ln>
                          <a:solidFill>
                            <a:schemeClr val="tx1"/>
                          </a:solidFill>
                          <a:effectLst/>
                          <a:latin typeface="+mn-lt"/>
                          <a:ea typeface="+mn-ea"/>
                          <a:cs typeface="+mn-ea"/>
                          <a:sym typeface="+mn-lt"/>
                        </a:rPr>
                        <a:t>高密集的生活环境：蟑螂</a:t>
                      </a:r>
                    </a:p>
                  </a:txBody>
                  <a:tcPr marL="90170" marR="90170" marT="62653" marB="62653" horzOverflow="overflow">
                    <a:lnL w="19050" cap="flat" cmpd="sng" algn="ctr">
                      <a:solidFill>
                        <a:schemeClr val="bg2"/>
                      </a:solidFill>
                      <a:prstDash val="solid"/>
                      <a:round/>
                      <a:headEnd type="none" w="med" len="med"/>
                      <a:tailEnd type="none" w="med" len="med"/>
                    </a:lnL>
                    <a:lnR w="19050" cap="flat" cmpd="sng" algn="ctr">
                      <a:solidFill>
                        <a:schemeClr val="bg2"/>
                      </a:solidFill>
                      <a:prstDash val="solid"/>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69147">
                <a:tc>
                  <a:txBody>
                    <a:bodyPr/>
                    <a:lstStyle>
                      <a:lvl1pPr>
                        <a:spcBef>
                          <a:spcPct val="20000"/>
                        </a:spcBef>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pPr>
                      <a:r>
                        <a:rPr kumimoji="0" lang="zh-CN" altLang="en-US" sz="2000" b="0" i="0" u="none" strike="noStrike" cap="none" normalizeH="0" baseline="0" dirty="0">
                          <a:ln>
                            <a:noFill/>
                          </a:ln>
                          <a:solidFill>
                            <a:schemeClr val="tx1"/>
                          </a:solidFill>
                          <a:effectLst/>
                          <a:latin typeface="+mn-lt"/>
                          <a:ea typeface="+mn-ea"/>
                          <a:cs typeface="+mn-ea"/>
                          <a:sym typeface="+mn-lt"/>
                        </a:rPr>
                        <a:t>残留的食物无密封：吸引蟑螂和老鼠</a:t>
                      </a:r>
                    </a:p>
                  </a:txBody>
                  <a:tcPr marL="90170" marR="90170" marT="62653" marB="62653" horzOverflow="overflow">
                    <a:lnL w="19050" cap="flat" cmpd="sng" algn="ctr">
                      <a:solidFill>
                        <a:schemeClr val="bg2"/>
                      </a:solidFill>
                      <a:prstDash val="solid"/>
                      <a:round/>
                      <a:headEnd type="none" w="med" len="med"/>
                      <a:tailEnd type="none" w="med" len="med"/>
                    </a:lnL>
                    <a:lnR w="19050" cap="flat" cmpd="sng" algn="ctr">
                      <a:solidFill>
                        <a:schemeClr val="bg2"/>
                      </a:solidFill>
                      <a:prstDash val="solid"/>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70417">
                <a:tc>
                  <a:txBody>
                    <a:bodyPr/>
                    <a:lstStyle>
                      <a:lvl1pPr>
                        <a:spcBef>
                          <a:spcPct val="20000"/>
                        </a:spcBef>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pPr>
                      <a:r>
                        <a:rPr kumimoji="0" lang="zh-CN" altLang="en-US" sz="2000" b="0" i="0" u="none" strike="noStrike" cap="none" normalizeH="0" baseline="0" dirty="0">
                          <a:ln>
                            <a:noFill/>
                          </a:ln>
                          <a:solidFill>
                            <a:schemeClr val="tx1"/>
                          </a:solidFill>
                          <a:effectLst/>
                          <a:latin typeface="+mn-lt"/>
                          <a:ea typeface="+mn-ea"/>
                          <a:cs typeface="+mn-ea"/>
                          <a:sym typeface="+mn-lt"/>
                        </a:rPr>
                        <a:t>家里或社区猫狗：携带过敏原</a:t>
                      </a:r>
                    </a:p>
                  </a:txBody>
                  <a:tcPr marL="90170" marR="90170" marT="62653" marB="62653" horzOverflow="overflow">
                    <a:lnL w="19050" cap="flat" cmpd="sng" algn="ctr">
                      <a:solidFill>
                        <a:schemeClr val="bg2"/>
                      </a:solidFill>
                      <a:prstDash val="solid"/>
                      <a:round/>
                      <a:headEnd type="none" w="med" len="med"/>
                      <a:tailEnd type="none" w="med" len="med"/>
                    </a:lnL>
                    <a:lnR w="19050" cap="flat" cmpd="sng" algn="ctr">
                      <a:solidFill>
                        <a:schemeClr val="bg2"/>
                      </a:solidFill>
                      <a:prstDash val="solid"/>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70417">
                <a:tc>
                  <a:txBody>
                    <a:bodyPr/>
                    <a:lstStyle>
                      <a:lvl1pPr>
                        <a:spcBef>
                          <a:spcPct val="20000"/>
                        </a:spcBef>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pPr>
                      <a:r>
                        <a:rPr kumimoji="0" lang="zh-CN" altLang="en-US" sz="2000" b="0" i="0" u="none" strike="noStrike" cap="none" normalizeH="0" baseline="0" dirty="0">
                          <a:ln>
                            <a:noFill/>
                          </a:ln>
                          <a:solidFill>
                            <a:schemeClr val="tx1"/>
                          </a:solidFill>
                          <a:effectLst/>
                          <a:latin typeface="+mn-lt"/>
                          <a:ea typeface="+mn-ea"/>
                          <a:cs typeface="+mn-ea"/>
                          <a:sym typeface="+mn-lt"/>
                        </a:rPr>
                        <a:t>火炉和壁炉：产生颗粒和氧化剂气体</a:t>
                      </a:r>
                    </a:p>
                  </a:txBody>
                  <a:tcPr marL="90170" marR="90170" marT="62653" marB="62653" horzOverflow="overflow">
                    <a:lnL w="19050" cap="flat" cmpd="sng" algn="ctr">
                      <a:solidFill>
                        <a:schemeClr val="bg2"/>
                      </a:solidFill>
                      <a:prstDash val="solid"/>
                      <a:round/>
                      <a:headEnd type="none" w="med" len="med"/>
                      <a:tailEnd type="none" w="med" len="med"/>
                    </a:lnL>
                    <a:lnR w="19050" cap="flat" cmpd="sng" algn="ctr">
                      <a:solidFill>
                        <a:schemeClr val="bg2"/>
                      </a:solidFill>
                      <a:prstDash val="solid"/>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70417">
                <a:tc>
                  <a:txBody>
                    <a:bodyPr/>
                    <a:lstStyle>
                      <a:lvl1pPr>
                        <a:spcBef>
                          <a:spcPct val="20000"/>
                        </a:spcBef>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pPr>
                      <a:r>
                        <a:rPr kumimoji="0" lang="zh-CN" altLang="en-US" sz="2000" b="0" i="0" u="none" strike="noStrike" cap="none" normalizeH="0" baseline="0" dirty="0">
                          <a:ln>
                            <a:noFill/>
                          </a:ln>
                          <a:solidFill>
                            <a:schemeClr val="tx1"/>
                          </a:solidFill>
                          <a:effectLst/>
                          <a:latin typeface="+mn-lt"/>
                          <a:ea typeface="+mn-ea"/>
                          <a:cs typeface="+mn-ea"/>
                          <a:sym typeface="+mn-lt"/>
                        </a:rPr>
                        <a:t>香烟烟雾：使哮喘和鼻炎的病情加重，并可能促进致敏作用</a:t>
                      </a:r>
                    </a:p>
                  </a:txBody>
                  <a:tcPr marL="90170" marR="90170" marT="62653" marB="62653" horzOverflow="overflow">
                    <a:lnL w="19050" cap="flat" cmpd="sng" algn="ctr">
                      <a:solidFill>
                        <a:schemeClr val="bg2"/>
                      </a:solidFill>
                      <a:prstDash val="solid"/>
                      <a:round/>
                      <a:headEnd type="none" w="med" len="med"/>
                      <a:tailEnd type="none" w="med" len="med"/>
                    </a:lnL>
                    <a:lnR w="19050" cap="flat" cmpd="sng" algn="ctr">
                      <a:solidFill>
                        <a:schemeClr val="bg2"/>
                      </a:solidFill>
                      <a:prstDash val="solid"/>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69147">
                <a:tc>
                  <a:txBody>
                    <a:bodyPr/>
                    <a:lstStyle>
                      <a:lvl1pPr>
                        <a:spcBef>
                          <a:spcPct val="20000"/>
                        </a:spcBef>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pPr>
                      <a:r>
                        <a:rPr kumimoji="0" lang="zh-CN" altLang="en-US" sz="2000" b="0" i="0" u="none" strike="noStrike" cap="none" normalizeH="0" baseline="0" dirty="0">
                          <a:ln>
                            <a:noFill/>
                          </a:ln>
                          <a:solidFill>
                            <a:schemeClr val="tx1"/>
                          </a:solidFill>
                          <a:effectLst/>
                          <a:latin typeface="+mn-lt"/>
                          <a:ea typeface="+mn-ea"/>
                          <a:cs typeface="+mn-ea"/>
                          <a:sym typeface="+mn-lt"/>
                        </a:rPr>
                        <a:t>天然气用具：产生二氧化氮，加重咳嗽，咳痰等呼吸道症状</a:t>
                      </a:r>
                    </a:p>
                  </a:txBody>
                  <a:tcPr marL="90170" marR="90170" marT="62653" marB="62653" horzOverflow="overflow">
                    <a:lnL w="19050" cap="flat" cmpd="sng" algn="ctr">
                      <a:solidFill>
                        <a:schemeClr val="bg2"/>
                      </a:solidFill>
                      <a:prstDash val="solid"/>
                      <a:round/>
                      <a:headEnd type="none" w="med" len="med"/>
                      <a:tailEnd type="none" w="med" len="med"/>
                    </a:lnL>
                    <a:lnR w="19050" cap="flat" cmpd="sng" algn="ctr">
                      <a:solidFill>
                        <a:schemeClr val="bg2"/>
                      </a:solidFill>
                      <a:prstDash val="solid"/>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70417">
                <a:tc>
                  <a:txBody>
                    <a:bodyPr/>
                    <a:lstStyle>
                      <a:lvl1pPr>
                        <a:spcBef>
                          <a:spcPct val="20000"/>
                        </a:spcBef>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pPr>
                      <a:r>
                        <a:rPr kumimoji="0" lang="zh-CN" altLang="en-US" sz="2000" b="0" i="0" u="none" strike="noStrike" cap="none" normalizeH="0" baseline="0">
                          <a:ln>
                            <a:noFill/>
                          </a:ln>
                          <a:solidFill>
                            <a:schemeClr val="tx1"/>
                          </a:solidFill>
                          <a:effectLst/>
                          <a:latin typeface="+mn-lt"/>
                          <a:ea typeface="+mn-ea"/>
                          <a:cs typeface="+mn-ea"/>
                          <a:sym typeface="+mn-lt"/>
                        </a:rPr>
                        <a:t>生活在海拔超过</a:t>
                      </a:r>
                      <a:r>
                        <a:rPr kumimoji="0" lang="en-US" altLang="zh-CN" sz="2000" b="0" i="0" u="none" strike="noStrike" cap="none" normalizeH="0" baseline="0" dirty="0">
                          <a:ln>
                            <a:noFill/>
                          </a:ln>
                          <a:solidFill>
                            <a:schemeClr val="tx1"/>
                          </a:solidFill>
                          <a:effectLst/>
                          <a:latin typeface="+mn-lt"/>
                          <a:ea typeface="+mn-ea"/>
                          <a:cs typeface="+mn-ea"/>
                          <a:sym typeface="+mn-lt"/>
                        </a:rPr>
                        <a:t>1700</a:t>
                      </a:r>
                      <a:r>
                        <a:rPr kumimoji="0" lang="zh-CN" altLang="en-US" sz="2000" b="0" i="0" u="none" strike="noStrike" cap="none" normalizeH="0" baseline="0">
                          <a:ln>
                            <a:noFill/>
                          </a:ln>
                          <a:solidFill>
                            <a:schemeClr val="tx1"/>
                          </a:solidFill>
                          <a:effectLst/>
                          <a:latin typeface="+mn-lt"/>
                          <a:ea typeface="+mn-ea"/>
                          <a:cs typeface="+mn-ea"/>
                          <a:sym typeface="+mn-lt"/>
                        </a:rPr>
                        <a:t>米（</a:t>
                      </a:r>
                      <a:r>
                        <a:rPr kumimoji="0" lang="en-US" altLang="zh-CN" sz="2000" b="0" i="0" u="none" strike="noStrike" cap="none" normalizeH="0" baseline="0" dirty="0">
                          <a:ln>
                            <a:noFill/>
                          </a:ln>
                          <a:solidFill>
                            <a:schemeClr val="tx1"/>
                          </a:solidFill>
                          <a:effectLst/>
                          <a:latin typeface="+mn-lt"/>
                          <a:ea typeface="+mn-ea"/>
                          <a:cs typeface="+mn-ea"/>
                          <a:sym typeface="+mn-lt"/>
                        </a:rPr>
                        <a:t>5000</a:t>
                      </a:r>
                      <a:r>
                        <a:rPr kumimoji="0" lang="zh-CN" altLang="en-US" sz="2000" b="0" i="0" u="none" strike="noStrike" cap="none" normalizeH="0" baseline="0">
                          <a:ln>
                            <a:noFill/>
                          </a:ln>
                          <a:solidFill>
                            <a:schemeClr val="tx1"/>
                          </a:solidFill>
                          <a:effectLst/>
                          <a:latin typeface="+mn-lt"/>
                          <a:ea typeface="+mn-ea"/>
                          <a:cs typeface="+mn-ea"/>
                          <a:sym typeface="+mn-lt"/>
                        </a:rPr>
                        <a:t>英尺）：尘螨不能存活</a:t>
                      </a:r>
                    </a:p>
                  </a:txBody>
                  <a:tcPr marL="90170" marR="90170" marT="62653" marB="62653" horzOverflow="overflow">
                    <a:lnL w="19050" cap="flat" cmpd="sng" algn="ctr">
                      <a:solidFill>
                        <a:schemeClr val="bg2"/>
                      </a:solidFill>
                      <a:prstDash val="solid"/>
                      <a:round/>
                      <a:headEnd type="none" w="med" len="med"/>
                      <a:tailEnd type="none" w="med" len="med"/>
                    </a:lnL>
                    <a:lnR w="19050" cap="flat" cmpd="sng" algn="ctr">
                      <a:solidFill>
                        <a:schemeClr val="bg2"/>
                      </a:solidFill>
                      <a:prstDash val="solid"/>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70417">
                <a:tc>
                  <a:txBody>
                    <a:bodyPr/>
                    <a:lstStyle>
                      <a:lvl1pPr>
                        <a:spcBef>
                          <a:spcPct val="20000"/>
                        </a:spcBef>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pPr>
                      <a:r>
                        <a:rPr kumimoji="0" lang="zh-CN" altLang="en-US" sz="2000" b="0" i="0" u="none" strike="noStrike" cap="none" normalizeH="0" baseline="0" dirty="0">
                          <a:ln>
                            <a:noFill/>
                          </a:ln>
                          <a:solidFill>
                            <a:schemeClr val="tx1"/>
                          </a:solidFill>
                          <a:effectLst/>
                          <a:latin typeface="+mn-lt"/>
                          <a:ea typeface="+mn-ea"/>
                          <a:cs typeface="+mn-ea"/>
                          <a:sym typeface="+mn-lt"/>
                        </a:rPr>
                        <a:t>家里搔抓的声音：有老鼠</a:t>
                      </a:r>
                    </a:p>
                  </a:txBody>
                  <a:tcPr marL="90170" marR="90170" marT="62653" marB="62653" horzOverflow="overflow">
                    <a:lnL w="19050" cap="flat" cmpd="sng" algn="ctr">
                      <a:solidFill>
                        <a:schemeClr val="bg2"/>
                      </a:solidFill>
                      <a:prstDash val="solid"/>
                      <a:round/>
                      <a:headEnd type="none" w="med" len="med"/>
                      <a:tailEnd type="none" w="med" len="med"/>
                    </a:lnL>
                    <a:lnR w="19050" cap="flat" cmpd="sng" algn="ctr">
                      <a:solidFill>
                        <a:schemeClr val="bg2"/>
                      </a:solidFill>
                      <a:prstDash val="solid"/>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bl>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微信截图_20160923164938"/>
          <p:cNvPicPr>
            <a:picLocks noChangeAspect="1"/>
          </p:cNvPicPr>
          <p:nvPr/>
        </p:nvPicPr>
        <p:blipFill>
          <a:blip r:embed="rId2"/>
          <a:stretch>
            <a:fillRect/>
          </a:stretch>
        </p:blipFill>
        <p:spPr>
          <a:xfrm>
            <a:off x="1252220" y="2561590"/>
            <a:ext cx="5913755" cy="3768090"/>
          </a:xfrm>
          <a:prstGeom prst="rect">
            <a:avLst/>
          </a:prstGeom>
        </p:spPr>
      </p:pic>
      <p:sp>
        <p:nvSpPr>
          <p:cNvPr id="3" name="文本框 2"/>
          <p:cNvSpPr txBox="1"/>
          <p:nvPr/>
        </p:nvSpPr>
        <p:spPr>
          <a:xfrm>
            <a:off x="967105" y="1098550"/>
            <a:ext cx="7767320" cy="1463040"/>
          </a:xfrm>
          <a:prstGeom prst="rect">
            <a:avLst/>
          </a:prstGeom>
          <a:noFill/>
        </p:spPr>
        <p:txBody>
          <a:bodyPr wrap="square" rtlCol="0">
            <a:spAutoFit/>
          </a:bodyPr>
          <a:lstStyle/>
          <a:p>
            <a:r>
              <a:rPr lang="zh-CN" altLang="en-US" sz="1800"/>
              <a:t>Prevalence of sensitization to cat allergens and of IgG antibodies to Fel d 1 for six groups of middle school children (age 11 years) with a wide range of concentrations of Fel d 1 in the dust from their homes. In the highest exposure groups, the prevalence of IgG to Fel d 1 was higher while the prevalence of sensitization was significantly lower</a:t>
            </a:r>
            <a:r>
              <a:rPr lang="en-US" altLang="zh-CN" sz="1800"/>
              <a:t>.</a:t>
            </a:r>
          </a:p>
        </p:txBody>
      </p:sp>
      <p:sp>
        <p:nvSpPr>
          <p:cNvPr id="4" name="文本框 3"/>
          <p:cNvSpPr txBox="1"/>
          <p:nvPr/>
        </p:nvSpPr>
        <p:spPr>
          <a:xfrm>
            <a:off x="1211860" y="358269"/>
            <a:ext cx="7277809" cy="461665"/>
          </a:xfrm>
          <a:prstGeom prst="rect">
            <a:avLst/>
          </a:prstGeom>
          <a:noFill/>
        </p:spPr>
        <p:txBody>
          <a:bodyPr wrap="square" rtlCol="0">
            <a:spAutoFit/>
          </a:bodyPr>
          <a:lstStyle/>
          <a:p>
            <a:pPr indent="0">
              <a:buNone/>
            </a:pPr>
            <a:r>
              <a:rPr lang="zh-CN" altLang="en-US" sz="2400" dirty="0">
                <a:solidFill>
                  <a:schemeClr val="tx1"/>
                </a:solidFill>
                <a:latin typeface="+mn-lt"/>
                <a:ea typeface="+mn-ea"/>
                <a:cs typeface="+mn-ea"/>
                <a:sym typeface="Calibri" panose="020F0502020204030204" pitchFamily="34" charset="0"/>
              </a:rPr>
              <a:t>环境中猫成分</a:t>
            </a:r>
            <a:r>
              <a:rPr lang="en-US" altLang="zh-CN" sz="2400" dirty="0" err="1">
                <a:solidFill>
                  <a:schemeClr val="tx1"/>
                </a:solidFill>
                <a:latin typeface="+mn-lt"/>
                <a:ea typeface="+mn-ea"/>
                <a:cs typeface="+mn-ea"/>
                <a:sym typeface="Calibri" panose="020F0502020204030204" pitchFamily="34" charset="0"/>
              </a:rPr>
              <a:t>Fel</a:t>
            </a:r>
            <a:r>
              <a:rPr lang="en-US" altLang="zh-CN" sz="2400" dirty="0">
                <a:solidFill>
                  <a:schemeClr val="tx1"/>
                </a:solidFill>
                <a:latin typeface="+mn-lt"/>
                <a:ea typeface="+mn-ea"/>
                <a:cs typeface="+mn-ea"/>
                <a:sym typeface="Calibri" panose="020F0502020204030204" pitchFamily="34" charset="0"/>
              </a:rPr>
              <a:t> d 1</a:t>
            </a:r>
            <a:r>
              <a:rPr lang="zh-CN" altLang="en-US" sz="2400" dirty="0">
                <a:solidFill>
                  <a:schemeClr val="tx1"/>
                </a:solidFill>
                <a:latin typeface="+mn-lt"/>
                <a:ea typeface="+mn-ea"/>
                <a:cs typeface="+mn-ea"/>
                <a:sym typeface="Calibri" panose="020F0502020204030204" pitchFamily="34" charset="0"/>
              </a:rPr>
              <a:t>暴露量与对猫过敏人数关系</a:t>
            </a:r>
          </a:p>
        </p:txBody>
      </p:sp>
      <p:sp>
        <p:nvSpPr>
          <p:cNvPr id="5" name="文本框 4"/>
          <p:cNvSpPr txBox="1"/>
          <p:nvPr/>
        </p:nvSpPr>
        <p:spPr>
          <a:xfrm>
            <a:off x="4421505" y="6329680"/>
            <a:ext cx="4756150" cy="457200"/>
          </a:xfrm>
          <a:prstGeom prst="rect">
            <a:avLst/>
          </a:prstGeom>
          <a:noFill/>
        </p:spPr>
        <p:txBody>
          <a:bodyPr wrap="square" rtlCol="0">
            <a:spAutoFit/>
          </a:bodyPr>
          <a:lstStyle/>
          <a:p>
            <a:pPr indent="0">
              <a:buNone/>
            </a:pPr>
            <a:r>
              <a:rPr lang="zh-CN" altLang="en-US" sz="800"/>
              <a:t>Reprinted from The Lancet,357, Platts-Mills T,Vaughan J, Squillace S, et al. Sensitisation, asthma, and a modified Th2 response in children exposed to cat allergen: a population-based cross-sectional study, 752-756, Copyright 2001, with permission from Elsevier</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椭圆 8"/>
          <p:cNvSpPr>
            <a:spLocks noChangeArrowheads="1"/>
          </p:cNvSpPr>
          <p:nvPr/>
        </p:nvSpPr>
        <p:spPr bwMode="auto">
          <a:xfrm>
            <a:off x="503246" y="656167"/>
            <a:ext cx="46037" cy="61384"/>
          </a:xfrm>
          <a:prstGeom prst="ellipse">
            <a:avLst/>
          </a:prstGeom>
          <a:solidFill>
            <a:srgbClr val="BFBFBF"/>
          </a:solidFill>
          <a:ln>
            <a:noFill/>
          </a:ln>
          <a:extLst>
            <a:ext uri="{91240B29-F687-4F45-9708-019B960494DF}">
              <a14:hiddenLine xmlns:a14="http://schemas.microsoft.com/office/drawing/2010/main" w="9525">
                <a:solidFill>
                  <a:srgbClr val="000000"/>
                </a:solidFill>
                <a:round/>
              </a14:hiddenLine>
            </a:ext>
          </a:extLst>
        </p:spPr>
        <p:txBody>
          <a:bodyPr anchor="ctr"/>
          <a:lstStyle>
            <a:lvl1pPr>
              <a:spcBef>
                <a:spcPct val="20000"/>
              </a:spcBef>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en-US" sz="1200">
              <a:solidFill>
                <a:srgbClr val="FFFFFF"/>
              </a:solidFill>
              <a:latin typeface="+mn-lt"/>
              <a:ea typeface="+mn-ea"/>
              <a:cs typeface="+mn-ea"/>
              <a:sym typeface="+mn-lt"/>
            </a:endParaRPr>
          </a:p>
        </p:txBody>
      </p:sp>
      <p:sp>
        <p:nvSpPr>
          <p:cNvPr id="16" name="椭圆 9"/>
          <p:cNvSpPr>
            <a:spLocks noChangeArrowheads="1"/>
          </p:cNvSpPr>
          <p:nvPr/>
        </p:nvSpPr>
        <p:spPr bwMode="auto">
          <a:xfrm>
            <a:off x="596902" y="656167"/>
            <a:ext cx="44450" cy="61384"/>
          </a:xfrm>
          <a:prstGeom prst="ellipse">
            <a:avLst/>
          </a:prstGeom>
          <a:solidFill>
            <a:srgbClr val="BFBFBF"/>
          </a:solidFill>
          <a:ln>
            <a:noFill/>
          </a:ln>
          <a:extLst>
            <a:ext uri="{91240B29-F687-4F45-9708-019B960494DF}">
              <a14:hiddenLine xmlns:a14="http://schemas.microsoft.com/office/drawing/2010/main" w="9525">
                <a:solidFill>
                  <a:srgbClr val="000000"/>
                </a:solidFill>
                <a:round/>
              </a14:hiddenLine>
            </a:ext>
          </a:extLst>
        </p:spPr>
        <p:txBody>
          <a:bodyPr anchor="ctr"/>
          <a:lstStyle>
            <a:lvl1pPr>
              <a:spcBef>
                <a:spcPct val="20000"/>
              </a:spcBef>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en-US" sz="1200">
              <a:solidFill>
                <a:srgbClr val="FFFFFF"/>
              </a:solidFill>
              <a:latin typeface="+mn-lt"/>
              <a:ea typeface="+mn-ea"/>
              <a:cs typeface="+mn-ea"/>
              <a:sym typeface="+mn-lt"/>
            </a:endParaRPr>
          </a:p>
        </p:txBody>
      </p:sp>
      <p:sp>
        <p:nvSpPr>
          <p:cNvPr id="17" name="椭圆 10"/>
          <p:cNvSpPr>
            <a:spLocks noChangeArrowheads="1"/>
          </p:cNvSpPr>
          <p:nvPr/>
        </p:nvSpPr>
        <p:spPr bwMode="auto">
          <a:xfrm>
            <a:off x="688975" y="656167"/>
            <a:ext cx="46038" cy="61384"/>
          </a:xfrm>
          <a:prstGeom prst="ellipse">
            <a:avLst/>
          </a:prstGeom>
          <a:solidFill>
            <a:srgbClr val="BFBFBF"/>
          </a:solidFill>
          <a:ln>
            <a:noFill/>
          </a:ln>
          <a:extLst>
            <a:ext uri="{91240B29-F687-4F45-9708-019B960494DF}">
              <a14:hiddenLine xmlns:a14="http://schemas.microsoft.com/office/drawing/2010/main" w="9525">
                <a:solidFill>
                  <a:srgbClr val="000000"/>
                </a:solidFill>
                <a:round/>
              </a14:hiddenLine>
            </a:ext>
          </a:extLst>
        </p:spPr>
        <p:txBody>
          <a:bodyPr anchor="ctr"/>
          <a:lstStyle>
            <a:lvl1pPr>
              <a:spcBef>
                <a:spcPct val="20000"/>
              </a:spcBef>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en-US" sz="1200">
              <a:solidFill>
                <a:srgbClr val="FFFFFF"/>
              </a:solidFill>
              <a:latin typeface="+mn-lt"/>
              <a:ea typeface="+mn-ea"/>
              <a:cs typeface="+mn-ea"/>
              <a:sym typeface="+mn-lt"/>
            </a:endParaRPr>
          </a:p>
        </p:txBody>
      </p:sp>
      <p:sp>
        <p:nvSpPr>
          <p:cNvPr id="18" name="椭圆 11"/>
          <p:cNvSpPr>
            <a:spLocks noChangeArrowheads="1"/>
          </p:cNvSpPr>
          <p:nvPr/>
        </p:nvSpPr>
        <p:spPr bwMode="auto">
          <a:xfrm>
            <a:off x="782646" y="656167"/>
            <a:ext cx="46037" cy="61384"/>
          </a:xfrm>
          <a:prstGeom prst="ellipse">
            <a:avLst/>
          </a:prstGeom>
          <a:solidFill>
            <a:srgbClr val="BFBFBF"/>
          </a:solidFill>
          <a:ln>
            <a:noFill/>
          </a:ln>
          <a:extLst>
            <a:ext uri="{91240B29-F687-4F45-9708-019B960494DF}">
              <a14:hiddenLine xmlns:a14="http://schemas.microsoft.com/office/drawing/2010/main" w="9525">
                <a:solidFill>
                  <a:srgbClr val="000000"/>
                </a:solidFill>
                <a:round/>
              </a14:hiddenLine>
            </a:ext>
          </a:extLst>
        </p:spPr>
        <p:txBody>
          <a:bodyPr anchor="ctr"/>
          <a:lstStyle>
            <a:lvl1pPr>
              <a:spcBef>
                <a:spcPct val="20000"/>
              </a:spcBef>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en-US" sz="1200">
              <a:solidFill>
                <a:srgbClr val="FFFFFF"/>
              </a:solidFill>
              <a:latin typeface="+mn-lt"/>
              <a:ea typeface="+mn-ea"/>
              <a:cs typeface="+mn-ea"/>
              <a:sym typeface="+mn-lt"/>
            </a:endParaRPr>
          </a:p>
        </p:txBody>
      </p:sp>
      <p:grpSp>
        <p:nvGrpSpPr>
          <p:cNvPr id="19" name="组合 34"/>
          <p:cNvGrpSpPr/>
          <p:nvPr/>
        </p:nvGrpSpPr>
        <p:grpSpPr bwMode="auto">
          <a:xfrm>
            <a:off x="8964615" y="1092200"/>
            <a:ext cx="107950" cy="10584"/>
            <a:chOff x="0" y="0"/>
            <a:chExt cx="130138" cy="8629"/>
          </a:xfrm>
        </p:grpSpPr>
        <p:sp>
          <p:nvSpPr>
            <p:cNvPr id="20" name="直接连接符 35"/>
            <p:cNvSpPr>
              <a:spLocks noChangeShapeType="1"/>
            </p:cNvSpPr>
            <p:nvPr/>
          </p:nvSpPr>
          <p:spPr bwMode="auto">
            <a:xfrm>
              <a:off x="0" y="8629"/>
              <a:ext cx="130138" cy="1"/>
            </a:xfrm>
            <a:prstGeom prst="line">
              <a:avLst/>
            </a:prstGeom>
            <a:noFill/>
            <a:ln w="3175" cmpd="sng">
              <a:solidFill>
                <a:srgbClr val="28333C"/>
              </a:solidFill>
              <a:round/>
            </a:ln>
            <a:extLst>
              <a:ext uri="{909E8E84-426E-40DD-AFC4-6F175D3DCCD1}">
                <a14:hiddenFill xmlns:a14="http://schemas.microsoft.com/office/drawing/2010/main">
                  <a:noFill/>
                </a14:hiddenFill>
              </a:ext>
            </a:extLst>
          </p:spPr>
          <p:txBody>
            <a:bodyPr/>
            <a:lstStyle/>
            <a:p>
              <a:endParaRPr lang="zh-CN" altLang="en-US">
                <a:latin typeface="+mn-lt"/>
                <a:ea typeface="+mn-ea"/>
                <a:cs typeface="+mn-ea"/>
                <a:sym typeface="+mn-lt"/>
              </a:endParaRPr>
            </a:p>
          </p:txBody>
        </p:sp>
        <p:sp>
          <p:nvSpPr>
            <p:cNvPr id="21" name="直接连接符 36"/>
            <p:cNvSpPr>
              <a:spLocks noChangeShapeType="1"/>
            </p:cNvSpPr>
            <p:nvPr/>
          </p:nvSpPr>
          <p:spPr bwMode="auto">
            <a:xfrm>
              <a:off x="0" y="0"/>
              <a:ext cx="130138" cy="1"/>
            </a:xfrm>
            <a:prstGeom prst="line">
              <a:avLst/>
            </a:prstGeom>
            <a:noFill/>
            <a:ln w="3175" cmpd="sng">
              <a:solidFill>
                <a:srgbClr val="BFBFBF"/>
              </a:solidFill>
              <a:round/>
            </a:ln>
            <a:extLst>
              <a:ext uri="{909E8E84-426E-40DD-AFC4-6F175D3DCCD1}">
                <a14:hiddenFill xmlns:a14="http://schemas.microsoft.com/office/drawing/2010/main">
                  <a:noFill/>
                </a14:hiddenFill>
              </a:ext>
            </a:extLst>
          </p:spPr>
          <p:txBody>
            <a:bodyPr/>
            <a:lstStyle/>
            <a:p>
              <a:endParaRPr lang="zh-CN" altLang="en-US">
                <a:latin typeface="+mn-lt"/>
                <a:ea typeface="+mn-ea"/>
                <a:cs typeface="+mn-ea"/>
                <a:sym typeface="+mn-lt"/>
              </a:endParaRPr>
            </a:p>
          </p:txBody>
        </p:sp>
      </p:grpSp>
      <p:sp>
        <p:nvSpPr>
          <p:cNvPr id="22" name="矩形 19"/>
          <p:cNvSpPr>
            <a:spLocks noChangeArrowheads="1"/>
          </p:cNvSpPr>
          <p:nvPr/>
        </p:nvSpPr>
        <p:spPr bwMode="auto">
          <a:xfrm>
            <a:off x="2473333" y="2273314"/>
            <a:ext cx="184731" cy="30777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a:spcBef>
                <a:spcPct val="20000"/>
              </a:spcBef>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endParaRPr lang="en-US" altLang="zh-CN" sz="1400" dirty="0">
              <a:solidFill>
                <a:srgbClr val="1F9E23"/>
              </a:solidFill>
              <a:latin typeface="+mn-lt"/>
              <a:ea typeface="+mn-ea"/>
              <a:cs typeface="+mn-ea"/>
              <a:sym typeface="+mn-lt"/>
            </a:endParaRPr>
          </a:p>
        </p:txBody>
      </p:sp>
      <p:sp>
        <p:nvSpPr>
          <p:cNvPr id="23" name="矩形 22"/>
          <p:cNvSpPr/>
          <p:nvPr/>
        </p:nvSpPr>
        <p:spPr>
          <a:xfrm>
            <a:off x="641352" y="1046725"/>
            <a:ext cx="7919665" cy="1805623"/>
          </a:xfrm>
          <a:prstGeom prst="rect">
            <a:avLst/>
          </a:prstGeom>
        </p:spPr>
        <p:txBody>
          <a:bodyPr wrap="square">
            <a:spAutoFit/>
          </a:bodyPr>
          <a:lstStyle/>
          <a:p>
            <a:pPr>
              <a:lnSpc>
                <a:spcPct val="120000"/>
              </a:lnSpc>
              <a:buNone/>
            </a:pPr>
            <a:r>
              <a:rPr lang="zh-CN" altLang="en-US" sz="2400" dirty="0">
                <a:solidFill>
                  <a:schemeClr val="tx1"/>
                </a:solidFill>
                <a:latin typeface="+mn-lt"/>
                <a:ea typeface="+mn-ea"/>
                <a:cs typeface="+mn-ea"/>
                <a:sym typeface="+mn-lt"/>
              </a:rPr>
              <a:t>症状与季节</a:t>
            </a:r>
            <a:endParaRPr lang="en-US" altLang="zh-CN" sz="2400" dirty="0">
              <a:solidFill>
                <a:schemeClr val="tx1"/>
              </a:solidFill>
              <a:latin typeface="+mn-lt"/>
              <a:ea typeface="+mn-ea"/>
              <a:cs typeface="+mn-ea"/>
              <a:sym typeface="+mn-lt"/>
            </a:endParaRPr>
          </a:p>
          <a:p>
            <a:pPr>
              <a:lnSpc>
                <a:spcPct val="120000"/>
              </a:lnSpc>
              <a:buNone/>
            </a:pPr>
            <a:r>
              <a:rPr lang="zh-CN" altLang="en-US" sz="2000" b="0" dirty="0">
                <a:solidFill>
                  <a:schemeClr val="tx1"/>
                </a:solidFill>
                <a:latin typeface="+mn-lt"/>
                <a:ea typeface="+mn-ea"/>
                <a:cs typeface="+mn-ea"/>
                <a:sym typeface="+mn-lt"/>
              </a:rPr>
              <a:t>吸入性过敏原如果是树、杂草或霉菌等可能诱发季节性的鼻炎和哮喘的症状，询问的结果能帮助医生了解花粉的季节性，给予适合的治疗方案。下图显示的是英国及美国户外常见过敏原季节性变化的情况。</a:t>
            </a:r>
          </a:p>
        </p:txBody>
      </p:sp>
      <p:grpSp>
        <p:nvGrpSpPr>
          <p:cNvPr id="5" name="组合 4"/>
          <p:cNvGrpSpPr/>
          <p:nvPr/>
        </p:nvGrpSpPr>
        <p:grpSpPr>
          <a:xfrm>
            <a:off x="478061" y="2938938"/>
            <a:ext cx="8194036" cy="3596412"/>
            <a:chOff x="-18999" y="2702992"/>
            <a:chExt cx="9065053" cy="3978708"/>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02629" y="2731176"/>
              <a:ext cx="4543425" cy="3667515"/>
            </a:xfrm>
            <a:prstGeom prst="rect">
              <a:avLst/>
            </a:prstGeom>
          </p:spPr>
        </p:pic>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999" y="2702992"/>
              <a:ext cx="4524375" cy="3695700"/>
            </a:xfrm>
            <a:prstGeom prst="rect">
              <a:avLst/>
            </a:prstGeom>
          </p:spPr>
        </p:pic>
        <p:sp>
          <p:nvSpPr>
            <p:cNvPr id="4" name="矩形 3"/>
            <p:cNvSpPr/>
            <p:nvPr/>
          </p:nvSpPr>
          <p:spPr>
            <a:xfrm>
              <a:off x="1468089" y="6312368"/>
              <a:ext cx="6147288" cy="369332"/>
            </a:xfrm>
            <a:prstGeom prst="rect">
              <a:avLst/>
            </a:prstGeom>
          </p:spPr>
          <p:txBody>
            <a:bodyPr wrap="square">
              <a:spAutoFit/>
            </a:bodyPr>
            <a:lstStyle/>
            <a:p>
              <a:pPr>
                <a:buNone/>
              </a:pPr>
              <a:r>
                <a:rPr lang="en-US" altLang="zh-CN" sz="1800" b="0" dirty="0">
                  <a:solidFill>
                    <a:schemeClr val="tx1"/>
                  </a:solidFill>
                </a:rPr>
                <a:t>Seasonal allergens in (a) the UK and (b) the USA</a:t>
              </a:r>
              <a:endParaRPr lang="zh-CN" altLang="en-US" sz="1800" b="0" dirty="0">
                <a:solidFill>
                  <a:schemeClr val="tx1"/>
                </a:solidFill>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p:cNvSpPr txBox="1"/>
          <p:nvPr/>
        </p:nvSpPr>
        <p:spPr>
          <a:xfrm>
            <a:off x="3029248" y="376164"/>
            <a:ext cx="3262432" cy="461665"/>
          </a:xfrm>
          <a:prstGeom prst="rect">
            <a:avLst/>
          </a:prstGeom>
          <a:noFill/>
        </p:spPr>
        <p:txBody>
          <a:bodyPr wrap="none" rtlCol="0">
            <a:spAutoFit/>
          </a:bodyPr>
          <a:lstStyle/>
          <a:p>
            <a:pPr eaLnBrk="1" fontAlgn="auto" hangingPunct="1">
              <a:spcBef>
                <a:spcPts val="0"/>
              </a:spcBef>
              <a:spcAft>
                <a:spcPts val="0"/>
              </a:spcAft>
              <a:buClrTx/>
              <a:buFontTx/>
              <a:buNone/>
            </a:pPr>
            <a:r>
              <a:rPr lang="zh-CN" altLang="en-US" sz="2400" dirty="0">
                <a:solidFill>
                  <a:prstClr val="black"/>
                </a:solidFill>
                <a:latin typeface="Segoe UI Light" panose="020B0502040204020203"/>
                <a:ea typeface="微软雅黑" panose="020B0503020204020204"/>
              </a:rPr>
              <a:t>我国主要致敏花粉分布</a:t>
            </a:r>
          </a:p>
        </p:txBody>
      </p:sp>
      <p:grpSp>
        <p:nvGrpSpPr>
          <p:cNvPr id="59" name="组合 58"/>
          <p:cNvGrpSpPr/>
          <p:nvPr/>
        </p:nvGrpSpPr>
        <p:grpSpPr>
          <a:xfrm>
            <a:off x="501290" y="1340768"/>
            <a:ext cx="8318347" cy="5040560"/>
            <a:chOff x="467544" y="1412776"/>
            <a:chExt cx="8318347" cy="5040560"/>
          </a:xfrm>
        </p:grpSpPr>
        <p:pic>
          <p:nvPicPr>
            <p:cNvPr id="20" name="图片 19"/>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1731537" y="1826832"/>
              <a:ext cx="4752013" cy="3657701"/>
            </a:xfrm>
            <a:prstGeom prst="rect">
              <a:avLst/>
            </a:prstGeom>
          </p:spPr>
        </p:pic>
        <p:sp>
          <p:nvSpPr>
            <p:cNvPr id="13" name="文本框 12"/>
            <p:cNvSpPr txBox="1"/>
            <p:nvPr/>
          </p:nvSpPr>
          <p:spPr>
            <a:xfrm>
              <a:off x="6484065" y="3262742"/>
              <a:ext cx="2301826" cy="904863"/>
            </a:xfrm>
            <a:prstGeom prst="rect">
              <a:avLst/>
            </a:prstGeom>
            <a:noFill/>
          </p:spPr>
          <p:txBody>
            <a:bodyPr wrap="square" rtlCol="0">
              <a:spAutoFit/>
            </a:bodyPr>
            <a:lstStyle/>
            <a:p>
              <a:pPr eaLnBrk="1" fontAlgn="auto" hangingPunct="1">
                <a:lnSpc>
                  <a:spcPct val="110000"/>
                </a:lnSpc>
                <a:spcBef>
                  <a:spcPts val="0"/>
                </a:spcBef>
                <a:spcAft>
                  <a:spcPts val="0"/>
                </a:spcAft>
                <a:buClrTx/>
                <a:buFontTx/>
                <a:buNone/>
              </a:pPr>
              <a:r>
                <a:rPr lang="zh-CN" altLang="en-US" sz="1200" dirty="0">
                  <a:solidFill>
                    <a:prstClr val="black"/>
                  </a:solidFill>
                  <a:latin typeface="微软雅黑" panose="020B0503020204020204"/>
                  <a:ea typeface="微软雅黑" panose="020B0503020204020204"/>
                </a:rPr>
                <a:t>树花粉</a:t>
              </a:r>
              <a:endParaRPr lang="en-US" altLang="zh-CN" sz="1200" dirty="0">
                <a:solidFill>
                  <a:prstClr val="black"/>
                </a:solidFill>
                <a:latin typeface="微软雅黑" panose="020B0503020204020204"/>
                <a:ea typeface="微软雅黑" panose="020B0503020204020204"/>
              </a:endParaRPr>
            </a:p>
            <a:p>
              <a:pPr eaLnBrk="1" fontAlgn="auto" hangingPunct="1">
                <a:lnSpc>
                  <a:spcPct val="110000"/>
                </a:lnSpc>
                <a:spcBef>
                  <a:spcPts val="0"/>
                </a:spcBef>
                <a:spcAft>
                  <a:spcPts val="0"/>
                </a:spcAft>
                <a:buClrTx/>
                <a:buFontTx/>
                <a:buNone/>
              </a:pPr>
              <a:r>
                <a:rPr lang="zh-CN" altLang="en-US" sz="1200" b="0" dirty="0">
                  <a:solidFill>
                    <a:prstClr val="black"/>
                  </a:solidFill>
                  <a:latin typeface="微软雅黑" panose="020B0503020204020204"/>
                  <a:ea typeface="微软雅黑" panose="020B0503020204020204"/>
                </a:rPr>
                <a:t>桑科</a:t>
              </a:r>
              <a:r>
                <a:rPr lang="en-US" altLang="zh-CN" sz="1200" b="0" dirty="0">
                  <a:solidFill>
                    <a:prstClr val="black"/>
                  </a:solidFill>
                  <a:latin typeface="微软雅黑" panose="020B0503020204020204"/>
                  <a:ea typeface="微软雅黑" panose="020B0503020204020204"/>
                </a:rPr>
                <a:t>/</a:t>
              </a:r>
              <a:r>
                <a:rPr lang="zh-CN" altLang="en-US" sz="1200" b="0" dirty="0">
                  <a:solidFill>
                    <a:prstClr val="black"/>
                  </a:solidFill>
                  <a:latin typeface="微软雅黑" panose="020B0503020204020204"/>
                  <a:ea typeface="微软雅黑" panose="020B0503020204020204"/>
                </a:rPr>
                <a:t>悬铃木属</a:t>
              </a:r>
              <a:r>
                <a:rPr lang="en-US" altLang="zh-CN" sz="1200" b="0" dirty="0">
                  <a:solidFill>
                    <a:prstClr val="black"/>
                  </a:solidFill>
                  <a:latin typeface="微软雅黑" panose="020B0503020204020204"/>
                  <a:ea typeface="微软雅黑" panose="020B0503020204020204"/>
                </a:rPr>
                <a:t>/</a:t>
              </a:r>
              <a:r>
                <a:rPr lang="zh-CN" altLang="en-US" sz="1200" b="0" dirty="0">
                  <a:solidFill>
                    <a:prstClr val="black"/>
                  </a:solidFill>
                  <a:latin typeface="微软雅黑" panose="020B0503020204020204"/>
                  <a:ea typeface="微软雅黑" panose="020B0503020204020204"/>
                </a:rPr>
                <a:t>榆树属</a:t>
              </a:r>
              <a:r>
                <a:rPr lang="en-US" altLang="zh-CN" sz="1200" b="0" dirty="0">
                  <a:solidFill>
                    <a:prstClr val="black"/>
                  </a:solidFill>
                  <a:latin typeface="微软雅黑" panose="020B0503020204020204"/>
                  <a:ea typeface="微软雅黑" panose="020B0503020204020204"/>
                </a:rPr>
                <a:t>/</a:t>
              </a:r>
              <a:r>
                <a:rPr lang="zh-CN" altLang="en-US" sz="1200" b="0" dirty="0">
                  <a:solidFill>
                    <a:prstClr val="black"/>
                  </a:solidFill>
                  <a:latin typeface="微软雅黑" panose="020B0503020204020204"/>
                  <a:ea typeface="微软雅黑" panose="020B0503020204020204"/>
                </a:rPr>
                <a:t>枫杨属</a:t>
              </a:r>
              <a:endParaRPr lang="en-US" altLang="zh-CN" sz="1200" b="0" dirty="0">
                <a:solidFill>
                  <a:prstClr val="black"/>
                </a:solidFill>
                <a:latin typeface="微软雅黑" panose="020B0503020204020204"/>
                <a:ea typeface="微软雅黑" panose="020B0503020204020204"/>
              </a:endParaRPr>
            </a:p>
            <a:p>
              <a:pPr eaLnBrk="1" fontAlgn="auto" hangingPunct="1">
                <a:lnSpc>
                  <a:spcPct val="110000"/>
                </a:lnSpc>
                <a:spcBef>
                  <a:spcPts val="0"/>
                </a:spcBef>
                <a:spcAft>
                  <a:spcPts val="0"/>
                </a:spcAft>
                <a:buClrTx/>
                <a:buFontTx/>
                <a:buNone/>
              </a:pPr>
              <a:r>
                <a:rPr lang="zh-CN" altLang="en-US" sz="1200" dirty="0">
                  <a:solidFill>
                    <a:prstClr val="black"/>
                  </a:solidFill>
                  <a:latin typeface="微软雅黑" panose="020B0503020204020204"/>
                  <a:ea typeface="微软雅黑" panose="020B0503020204020204"/>
                </a:rPr>
                <a:t>草花粉</a:t>
              </a:r>
              <a:endParaRPr lang="en-US" altLang="zh-CN" sz="1200" dirty="0">
                <a:solidFill>
                  <a:prstClr val="black"/>
                </a:solidFill>
                <a:latin typeface="微软雅黑" panose="020B0503020204020204"/>
                <a:ea typeface="微软雅黑" panose="020B0503020204020204"/>
              </a:endParaRPr>
            </a:p>
            <a:p>
              <a:pPr eaLnBrk="1" fontAlgn="auto" hangingPunct="1">
                <a:lnSpc>
                  <a:spcPct val="110000"/>
                </a:lnSpc>
                <a:spcBef>
                  <a:spcPts val="0"/>
                </a:spcBef>
                <a:spcAft>
                  <a:spcPts val="0"/>
                </a:spcAft>
                <a:buClrTx/>
                <a:buFontTx/>
                <a:buNone/>
              </a:pPr>
              <a:r>
                <a:rPr lang="zh-CN" altLang="en-US" sz="1200" b="0" dirty="0">
                  <a:solidFill>
                    <a:prstClr val="black"/>
                  </a:solidFill>
                  <a:latin typeface="微软雅黑" panose="020B0503020204020204"/>
                  <a:ea typeface="微软雅黑" panose="020B0503020204020204"/>
                </a:rPr>
                <a:t>葎草属</a:t>
              </a:r>
              <a:r>
                <a:rPr lang="en-US" altLang="zh-CN" sz="1200" b="0" dirty="0">
                  <a:solidFill>
                    <a:prstClr val="black"/>
                  </a:solidFill>
                  <a:latin typeface="微软雅黑" panose="020B0503020204020204"/>
                  <a:ea typeface="微软雅黑" panose="020B0503020204020204"/>
                </a:rPr>
                <a:t>/</a:t>
              </a:r>
              <a:r>
                <a:rPr lang="zh-CN" altLang="en-US" sz="1200" b="0" dirty="0">
                  <a:solidFill>
                    <a:prstClr val="black"/>
                  </a:solidFill>
                  <a:latin typeface="微软雅黑" panose="020B0503020204020204"/>
                  <a:ea typeface="微软雅黑" panose="020B0503020204020204"/>
                </a:rPr>
                <a:t>艾属</a:t>
              </a:r>
              <a:r>
                <a:rPr lang="en-US" altLang="zh-CN" sz="1200" b="0" dirty="0">
                  <a:solidFill>
                    <a:prstClr val="black"/>
                  </a:solidFill>
                  <a:latin typeface="微软雅黑" panose="020B0503020204020204"/>
                  <a:ea typeface="微软雅黑" panose="020B0503020204020204"/>
                </a:rPr>
                <a:t>/</a:t>
              </a:r>
              <a:r>
                <a:rPr lang="zh-CN" altLang="en-US" sz="1200" b="0" dirty="0">
                  <a:solidFill>
                    <a:prstClr val="black"/>
                  </a:solidFill>
                  <a:latin typeface="微软雅黑" panose="020B0503020204020204"/>
                  <a:ea typeface="微软雅黑" panose="020B0503020204020204"/>
                </a:rPr>
                <a:t>蓖麻属</a:t>
              </a:r>
            </a:p>
          </p:txBody>
        </p:sp>
        <p:sp>
          <p:nvSpPr>
            <p:cNvPr id="14" name="文本框 13"/>
            <p:cNvSpPr txBox="1"/>
            <p:nvPr/>
          </p:nvSpPr>
          <p:spPr>
            <a:xfrm>
              <a:off x="5966698" y="4546512"/>
              <a:ext cx="1173719" cy="904863"/>
            </a:xfrm>
            <a:prstGeom prst="rect">
              <a:avLst/>
            </a:prstGeom>
            <a:noFill/>
          </p:spPr>
          <p:txBody>
            <a:bodyPr wrap="none" rtlCol="0">
              <a:spAutoFit/>
            </a:bodyPr>
            <a:lstStyle/>
            <a:p>
              <a:pPr eaLnBrk="1" fontAlgn="auto" hangingPunct="1">
                <a:lnSpc>
                  <a:spcPct val="110000"/>
                </a:lnSpc>
                <a:spcBef>
                  <a:spcPts val="0"/>
                </a:spcBef>
                <a:spcAft>
                  <a:spcPts val="0"/>
                </a:spcAft>
                <a:buClrTx/>
                <a:buFontTx/>
                <a:buNone/>
              </a:pPr>
              <a:r>
                <a:rPr lang="zh-CN" altLang="en-US" sz="1200" dirty="0">
                  <a:solidFill>
                    <a:prstClr val="black"/>
                  </a:solidFill>
                  <a:latin typeface="微软雅黑" panose="020B0503020204020204"/>
                  <a:ea typeface="微软雅黑" panose="020B0503020204020204"/>
                </a:rPr>
                <a:t>树花粉</a:t>
              </a:r>
              <a:endParaRPr lang="en-US" altLang="zh-CN" sz="1200" dirty="0">
                <a:solidFill>
                  <a:prstClr val="black"/>
                </a:solidFill>
                <a:latin typeface="微软雅黑" panose="020B0503020204020204"/>
                <a:ea typeface="微软雅黑" panose="020B0503020204020204"/>
              </a:endParaRPr>
            </a:p>
            <a:p>
              <a:pPr eaLnBrk="1" fontAlgn="auto" hangingPunct="1">
                <a:lnSpc>
                  <a:spcPct val="110000"/>
                </a:lnSpc>
                <a:spcBef>
                  <a:spcPts val="0"/>
                </a:spcBef>
                <a:spcAft>
                  <a:spcPts val="0"/>
                </a:spcAft>
                <a:buClrTx/>
                <a:buFontTx/>
                <a:buNone/>
              </a:pPr>
              <a:r>
                <a:rPr lang="zh-CN" altLang="en-US" sz="1200" b="0" dirty="0">
                  <a:solidFill>
                    <a:prstClr val="black"/>
                  </a:solidFill>
                  <a:latin typeface="微软雅黑" panose="020B0503020204020204"/>
                  <a:ea typeface="微软雅黑" panose="020B0503020204020204"/>
                </a:rPr>
                <a:t>悬铃木属</a:t>
              </a:r>
              <a:r>
                <a:rPr lang="en-US" altLang="zh-CN" sz="1200" b="0" dirty="0">
                  <a:solidFill>
                    <a:prstClr val="black"/>
                  </a:solidFill>
                  <a:latin typeface="微软雅黑" panose="020B0503020204020204"/>
                  <a:ea typeface="微软雅黑" panose="020B0503020204020204"/>
                </a:rPr>
                <a:t>/</a:t>
              </a:r>
              <a:r>
                <a:rPr lang="zh-CN" altLang="en-US" sz="1200" b="0" dirty="0">
                  <a:solidFill>
                    <a:prstClr val="black"/>
                  </a:solidFill>
                  <a:latin typeface="微软雅黑" panose="020B0503020204020204"/>
                  <a:ea typeface="微软雅黑" panose="020B0503020204020204"/>
                </a:rPr>
                <a:t>柏科</a:t>
              </a:r>
              <a:endParaRPr lang="en-US" altLang="zh-CN" sz="1200" b="0" dirty="0">
                <a:solidFill>
                  <a:prstClr val="black"/>
                </a:solidFill>
                <a:latin typeface="微软雅黑" panose="020B0503020204020204"/>
                <a:ea typeface="微软雅黑" panose="020B0503020204020204"/>
              </a:endParaRPr>
            </a:p>
            <a:p>
              <a:pPr eaLnBrk="1" fontAlgn="auto" hangingPunct="1">
                <a:lnSpc>
                  <a:spcPct val="110000"/>
                </a:lnSpc>
                <a:spcBef>
                  <a:spcPts val="0"/>
                </a:spcBef>
                <a:spcAft>
                  <a:spcPts val="0"/>
                </a:spcAft>
                <a:buClrTx/>
                <a:buFontTx/>
                <a:buNone/>
              </a:pPr>
              <a:r>
                <a:rPr lang="zh-CN" altLang="en-US" sz="1200" dirty="0">
                  <a:solidFill>
                    <a:prstClr val="black"/>
                  </a:solidFill>
                  <a:latin typeface="微软雅黑" panose="020B0503020204020204"/>
                  <a:ea typeface="微软雅黑" panose="020B0503020204020204"/>
                </a:rPr>
                <a:t>草花粉</a:t>
              </a:r>
              <a:endParaRPr lang="en-US" altLang="zh-CN" sz="1200" dirty="0">
                <a:solidFill>
                  <a:prstClr val="black"/>
                </a:solidFill>
                <a:latin typeface="微软雅黑" panose="020B0503020204020204"/>
                <a:ea typeface="微软雅黑" panose="020B0503020204020204"/>
              </a:endParaRPr>
            </a:p>
            <a:p>
              <a:pPr eaLnBrk="1" fontAlgn="auto" hangingPunct="1">
                <a:lnSpc>
                  <a:spcPct val="110000"/>
                </a:lnSpc>
                <a:spcBef>
                  <a:spcPts val="0"/>
                </a:spcBef>
                <a:spcAft>
                  <a:spcPts val="0"/>
                </a:spcAft>
                <a:buClrTx/>
                <a:buFontTx/>
                <a:buNone/>
              </a:pPr>
              <a:r>
                <a:rPr lang="zh-CN" altLang="en-US" sz="1200" b="0" dirty="0">
                  <a:solidFill>
                    <a:prstClr val="black"/>
                  </a:solidFill>
                  <a:latin typeface="微软雅黑" panose="020B0503020204020204"/>
                  <a:ea typeface="微软雅黑" panose="020B0503020204020204"/>
                </a:rPr>
                <a:t>艾属</a:t>
              </a:r>
              <a:r>
                <a:rPr lang="en-US" altLang="zh-CN" sz="1200" b="0" dirty="0">
                  <a:solidFill>
                    <a:prstClr val="black"/>
                  </a:solidFill>
                  <a:latin typeface="微软雅黑" panose="020B0503020204020204"/>
                  <a:ea typeface="微软雅黑" panose="020B0503020204020204"/>
                </a:rPr>
                <a:t>/</a:t>
              </a:r>
              <a:r>
                <a:rPr lang="zh-CN" altLang="en-US" sz="1200" b="0" dirty="0">
                  <a:solidFill>
                    <a:prstClr val="black"/>
                  </a:solidFill>
                  <a:latin typeface="Segoe UI Light" panose="020B0502040204020203"/>
                  <a:ea typeface="微软雅黑" panose="020B0503020204020204"/>
                </a:rPr>
                <a:t>豚草属</a:t>
              </a:r>
              <a:endParaRPr lang="en-US" altLang="zh-CN" sz="1200" b="0" dirty="0">
                <a:solidFill>
                  <a:prstClr val="black"/>
                </a:solidFill>
                <a:latin typeface="微软雅黑" panose="020B0503020204020204"/>
                <a:ea typeface="微软雅黑" panose="020B0503020204020204"/>
              </a:endParaRPr>
            </a:p>
          </p:txBody>
        </p:sp>
        <p:sp>
          <p:nvSpPr>
            <p:cNvPr id="15" name="文本框 14"/>
            <p:cNvSpPr txBox="1"/>
            <p:nvPr/>
          </p:nvSpPr>
          <p:spPr>
            <a:xfrm>
              <a:off x="4327074" y="5548473"/>
              <a:ext cx="1921428" cy="904863"/>
            </a:xfrm>
            <a:prstGeom prst="rect">
              <a:avLst/>
            </a:prstGeom>
            <a:noFill/>
          </p:spPr>
          <p:txBody>
            <a:bodyPr wrap="square" rtlCol="0">
              <a:spAutoFit/>
            </a:bodyPr>
            <a:lstStyle/>
            <a:p>
              <a:pPr eaLnBrk="1" fontAlgn="auto" hangingPunct="1">
                <a:lnSpc>
                  <a:spcPct val="110000"/>
                </a:lnSpc>
                <a:spcBef>
                  <a:spcPts val="0"/>
                </a:spcBef>
                <a:spcAft>
                  <a:spcPts val="0"/>
                </a:spcAft>
                <a:buClrTx/>
                <a:buFontTx/>
                <a:buNone/>
              </a:pPr>
              <a:r>
                <a:rPr lang="zh-CN" altLang="en-US" sz="1200" dirty="0">
                  <a:solidFill>
                    <a:prstClr val="black"/>
                  </a:solidFill>
                  <a:latin typeface="微软雅黑" panose="020B0503020204020204"/>
                  <a:ea typeface="微软雅黑" panose="020B0503020204020204"/>
                </a:rPr>
                <a:t>树花粉</a:t>
              </a:r>
              <a:endParaRPr lang="en-US" altLang="zh-CN" sz="1200" dirty="0">
                <a:solidFill>
                  <a:prstClr val="black"/>
                </a:solidFill>
                <a:latin typeface="微软雅黑" panose="020B0503020204020204"/>
                <a:ea typeface="微软雅黑" panose="020B0503020204020204"/>
              </a:endParaRPr>
            </a:p>
            <a:p>
              <a:pPr eaLnBrk="1" fontAlgn="auto" hangingPunct="1">
                <a:lnSpc>
                  <a:spcPct val="110000"/>
                </a:lnSpc>
                <a:spcBef>
                  <a:spcPts val="0"/>
                </a:spcBef>
                <a:spcAft>
                  <a:spcPts val="0"/>
                </a:spcAft>
                <a:buClrTx/>
                <a:buFontTx/>
                <a:buNone/>
              </a:pPr>
              <a:r>
                <a:rPr lang="zh-CN" altLang="en-US" sz="1200" b="0" dirty="0">
                  <a:solidFill>
                    <a:prstClr val="black"/>
                  </a:solidFill>
                  <a:latin typeface="Segoe UI Light" panose="020B0502040204020203"/>
                  <a:ea typeface="微软雅黑" panose="020B0503020204020204"/>
                </a:rPr>
                <a:t>楝属</a:t>
              </a:r>
              <a:r>
                <a:rPr lang="en-US" altLang="zh-CN" sz="1200" b="0" dirty="0">
                  <a:solidFill>
                    <a:prstClr val="black"/>
                  </a:solidFill>
                  <a:latin typeface="微软雅黑" panose="020B0503020204020204"/>
                  <a:ea typeface="微软雅黑" panose="020B0503020204020204"/>
                </a:rPr>
                <a:t>/</a:t>
              </a:r>
              <a:r>
                <a:rPr lang="zh-CN" altLang="en-US" sz="1200" b="0" dirty="0">
                  <a:solidFill>
                    <a:prstClr val="black"/>
                  </a:solidFill>
                  <a:latin typeface="Segoe UI Light" panose="020B0502040204020203"/>
                  <a:ea typeface="微软雅黑" panose="020B0503020204020204"/>
                </a:rPr>
                <a:t>构树属</a:t>
              </a:r>
              <a:r>
                <a:rPr lang="en-US" altLang="zh-CN" sz="1200" b="0" dirty="0">
                  <a:solidFill>
                    <a:prstClr val="black"/>
                  </a:solidFill>
                  <a:latin typeface="微软雅黑" panose="020B0503020204020204"/>
                  <a:ea typeface="微软雅黑" panose="020B0503020204020204"/>
                </a:rPr>
                <a:t>/</a:t>
              </a:r>
              <a:r>
                <a:rPr lang="zh-CN" altLang="en-US" sz="1200" b="0" dirty="0">
                  <a:solidFill>
                    <a:prstClr val="black"/>
                  </a:solidFill>
                  <a:latin typeface="Segoe UI Light" panose="020B0502040204020203"/>
                  <a:ea typeface="微软雅黑" panose="020B0503020204020204"/>
                </a:rPr>
                <a:t>木麻黄属</a:t>
              </a:r>
              <a:endParaRPr lang="en-US" altLang="zh-CN" sz="1200" b="0" dirty="0">
                <a:solidFill>
                  <a:prstClr val="black"/>
                </a:solidFill>
                <a:latin typeface="Segoe UI Light" panose="020B0502040204020203"/>
                <a:ea typeface="微软雅黑" panose="020B0503020204020204"/>
              </a:endParaRPr>
            </a:p>
            <a:p>
              <a:pPr eaLnBrk="1" fontAlgn="auto" hangingPunct="1">
                <a:lnSpc>
                  <a:spcPct val="110000"/>
                </a:lnSpc>
                <a:spcBef>
                  <a:spcPts val="0"/>
                </a:spcBef>
                <a:spcAft>
                  <a:spcPts val="0"/>
                </a:spcAft>
                <a:buClrTx/>
                <a:buFontTx/>
                <a:buNone/>
              </a:pPr>
              <a:r>
                <a:rPr lang="zh-CN" altLang="en-US" sz="1200" dirty="0">
                  <a:solidFill>
                    <a:prstClr val="black"/>
                  </a:solidFill>
                  <a:latin typeface="微软雅黑" panose="020B0503020204020204"/>
                  <a:ea typeface="微软雅黑" panose="020B0503020204020204"/>
                </a:rPr>
                <a:t>草花粉</a:t>
              </a:r>
              <a:endParaRPr lang="en-US" altLang="zh-CN" sz="1200" dirty="0">
                <a:solidFill>
                  <a:prstClr val="black"/>
                </a:solidFill>
                <a:latin typeface="微软雅黑" panose="020B0503020204020204"/>
                <a:ea typeface="微软雅黑" panose="020B0503020204020204"/>
              </a:endParaRPr>
            </a:p>
            <a:p>
              <a:pPr eaLnBrk="1" fontAlgn="auto" hangingPunct="1">
                <a:lnSpc>
                  <a:spcPct val="110000"/>
                </a:lnSpc>
                <a:spcBef>
                  <a:spcPts val="0"/>
                </a:spcBef>
                <a:spcAft>
                  <a:spcPts val="0"/>
                </a:spcAft>
                <a:buClrTx/>
                <a:buFontTx/>
                <a:buNone/>
              </a:pPr>
              <a:r>
                <a:rPr lang="zh-CN" altLang="en-US" sz="1200" b="0" dirty="0">
                  <a:solidFill>
                    <a:prstClr val="black"/>
                  </a:solidFill>
                  <a:latin typeface="Segoe UI Light" panose="020B0502040204020203"/>
                  <a:ea typeface="微软雅黑" panose="020B0503020204020204"/>
                </a:rPr>
                <a:t>苋科</a:t>
              </a:r>
              <a:r>
                <a:rPr lang="en-US" altLang="zh-CN" sz="1200" b="0" dirty="0">
                  <a:solidFill>
                    <a:prstClr val="black"/>
                  </a:solidFill>
                  <a:latin typeface="微软雅黑" panose="020B0503020204020204"/>
                  <a:ea typeface="微软雅黑" panose="020B0503020204020204"/>
                </a:rPr>
                <a:t>/</a:t>
              </a:r>
              <a:r>
                <a:rPr lang="zh-CN" altLang="en-US" sz="1200" b="0" dirty="0">
                  <a:solidFill>
                    <a:prstClr val="black"/>
                  </a:solidFill>
                  <a:latin typeface="微软雅黑" panose="020B0503020204020204"/>
                  <a:ea typeface="微软雅黑" panose="020B0503020204020204"/>
                </a:rPr>
                <a:t>艾属</a:t>
              </a:r>
              <a:r>
                <a:rPr lang="en-US" altLang="zh-CN" sz="1200" b="0" dirty="0">
                  <a:solidFill>
                    <a:prstClr val="black"/>
                  </a:solidFill>
                  <a:latin typeface="微软雅黑" panose="020B0503020204020204"/>
                  <a:ea typeface="微软雅黑" panose="020B0503020204020204"/>
                </a:rPr>
                <a:t>/</a:t>
              </a:r>
              <a:r>
                <a:rPr lang="zh-CN" altLang="en-US" sz="1200" b="0" dirty="0">
                  <a:solidFill>
                    <a:prstClr val="black"/>
                  </a:solidFill>
                  <a:latin typeface="Segoe UI Light" panose="020B0502040204020203"/>
                  <a:ea typeface="微软雅黑" panose="020B0503020204020204"/>
                </a:rPr>
                <a:t>豚草属</a:t>
              </a:r>
              <a:endParaRPr lang="en-US" altLang="zh-CN" sz="1200" b="0" dirty="0">
                <a:solidFill>
                  <a:prstClr val="black"/>
                </a:solidFill>
                <a:latin typeface="微软雅黑" panose="020B0503020204020204"/>
                <a:ea typeface="微软雅黑" panose="020B0503020204020204"/>
              </a:endParaRPr>
            </a:p>
          </p:txBody>
        </p:sp>
        <p:sp>
          <p:nvSpPr>
            <p:cNvPr id="16" name="文本框 15"/>
            <p:cNvSpPr txBox="1"/>
            <p:nvPr/>
          </p:nvSpPr>
          <p:spPr>
            <a:xfrm>
              <a:off x="3459729" y="1412776"/>
              <a:ext cx="2694963" cy="904863"/>
            </a:xfrm>
            <a:prstGeom prst="rect">
              <a:avLst/>
            </a:prstGeom>
            <a:noFill/>
          </p:spPr>
          <p:txBody>
            <a:bodyPr wrap="square" rtlCol="0">
              <a:spAutoFit/>
            </a:bodyPr>
            <a:lstStyle/>
            <a:p>
              <a:pPr eaLnBrk="1" fontAlgn="auto" hangingPunct="1">
                <a:lnSpc>
                  <a:spcPct val="110000"/>
                </a:lnSpc>
                <a:spcBef>
                  <a:spcPts val="0"/>
                </a:spcBef>
                <a:spcAft>
                  <a:spcPts val="0"/>
                </a:spcAft>
                <a:buClrTx/>
                <a:buFontTx/>
                <a:buNone/>
              </a:pPr>
              <a:r>
                <a:rPr lang="zh-CN" altLang="en-US" sz="1200" dirty="0">
                  <a:solidFill>
                    <a:prstClr val="black"/>
                  </a:solidFill>
                  <a:latin typeface="微软雅黑" panose="020B0503020204020204"/>
                  <a:ea typeface="微软雅黑" panose="020B0503020204020204"/>
                </a:rPr>
                <a:t>树花粉</a:t>
              </a:r>
              <a:endParaRPr lang="en-US" altLang="zh-CN" sz="1200" dirty="0">
                <a:solidFill>
                  <a:prstClr val="black"/>
                </a:solidFill>
                <a:latin typeface="微软雅黑" panose="020B0503020204020204"/>
                <a:ea typeface="微软雅黑" panose="020B0503020204020204"/>
              </a:endParaRPr>
            </a:p>
            <a:p>
              <a:pPr eaLnBrk="1" fontAlgn="auto" hangingPunct="1">
                <a:lnSpc>
                  <a:spcPct val="110000"/>
                </a:lnSpc>
                <a:spcBef>
                  <a:spcPts val="0"/>
                </a:spcBef>
                <a:spcAft>
                  <a:spcPts val="0"/>
                </a:spcAft>
                <a:buClrTx/>
                <a:buFontTx/>
                <a:buNone/>
              </a:pPr>
              <a:r>
                <a:rPr lang="zh-CN" altLang="en-US" sz="1200" b="0" dirty="0">
                  <a:solidFill>
                    <a:prstClr val="black"/>
                  </a:solidFill>
                  <a:latin typeface="微软雅黑" panose="020B0503020204020204"/>
                  <a:ea typeface="微软雅黑" panose="020B0503020204020204"/>
                </a:rPr>
                <a:t>杨树属</a:t>
              </a:r>
              <a:r>
                <a:rPr lang="en-US" altLang="zh-CN" sz="1200" b="0" dirty="0">
                  <a:solidFill>
                    <a:prstClr val="black"/>
                  </a:solidFill>
                  <a:latin typeface="微软雅黑" panose="020B0503020204020204"/>
                  <a:ea typeface="微软雅黑" panose="020B0503020204020204"/>
                </a:rPr>
                <a:t>/</a:t>
              </a:r>
              <a:r>
                <a:rPr lang="zh-CN" altLang="en-US" sz="1200" b="0" dirty="0">
                  <a:solidFill>
                    <a:prstClr val="black"/>
                  </a:solidFill>
                  <a:latin typeface="微软雅黑" panose="020B0503020204020204"/>
                  <a:ea typeface="微软雅黑" panose="020B0503020204020204"/>
                </a:rPr>
                <a:t>悬铃木属</a:t>
              </a:r>
              <a:r>
                <a:rPr lang="en-US" altLang="zh-CN" sz="1200" b="0" dirty="0">
                  <a:solidFill>
                    <a:prstClr val="black"/>
                  </a:solidFill>
                  <a:latin typeface="微软雅黑" panose="020B0503020204020204"/>
                  <a:ea typeface="微软雅黑" panose="020B0503020204020204"/>
                </a:rPr>
                <a:t>/</a:t>
              </a:r>
              <a:r>
                <a:rPr lang="zh-CN" altLang="en-US" sz="1200" b="0" dirty="0">
                  <a:solidFill>
                    <a:prstClr val="black"/>
                  </a:solidFill>
                  <a:latin typeface="Segoe UI Light" panose="020B0502040204020203"/>
                  <a:ea typeface="微软雅黑" panose="020B0503020204020204"/>
                </a:rPr>
                <a:t>松科</a:t>
              </a:r>
              <a:endParaRPr lang="en-US" altLang="zh-CN" sz="1200" dirty="0">
                <a:solidFill>
                  <a:prstClr val="black"/>
                </a:solidFill>
                <a:latin typeface="微软雅黑" panose="020B0503020204020204"/>
                <a:ea typeface="微软雅黑" panose="020B0503020204020204"/>
              </a:endParaRPr>
            </a:p>
            <a:p>
              <a:pPr eaLnBrk="1" fontAlgn="auto" hangingPunct="1">
                <a:lnSpc>
                  <a:spcPct val="110000"/>
                </a:lnSpc>
                <a:spcBef>
                  <a:spcPts val="0"/>
                </a:spcBef>
                <a:spcAft>
                  <a:spcPts val="0"/>
                </a:spcAft>
                <a:buClrTx/>
                <a:buFontTx/>
                <a:buNone/>
              </a:pPr>
              <a:r>
                <a:rPr lang="zh-CN" altLang="en-US" sz="1200" dirty="0">
                  <a:solidFill>
                    <a:prstClr val="black"/>
                  </a:solidFill>
                  <a:latin typeface="微软雅黑" panose="020B0503020204020204"/>
                  <a:ea typeface="微软雅黑" panose="020B0503020204020204"/>
                </a:rPr>
                <a:t>草花粉</a:t>
              </a:r>
              <a:endParaRPr lang="en-US" altLang="zh-CN" sz="1200" dirty="0">
                <a:solidFill>
                  <a:prstClr val="black"/>
                </a:solidFill>
                <a:latin typeface="微软雅黑" panose="020B0503020204020204"/>
                <a:ea typeface="微软雅黑" panose="020B0503020204020204"/>
              </a:endParaRPr>
            </a:p>
            <a:p>
              <a:pPr eaLnBrk="1" fontAlgn="auto" hangingPunct="1">
                <a:lnSpc>
                  <a:spcPct val="110000"/>
                </a:lnSpc>
                <a:spcBef>
                  <a:spcPts val="0"/>
                </a:spcBef>
                <a:spcAft>
                  <a:spcPts val="0"/>
                </a:spcAft>
                <a:buClrTx/>
                <a:buFontTx/>
                <a:buNone/>
              </a:pPr>
              <a:r>
                <a:rPr lang="zh-CN" altLang="en-US" sz="1200" b="0" dirty="0">
                  <a:solidFill>
                    <a:prstClr val="black"/>
                  </a:solidFill>
                  <a:latin typeface="微软雅黑" panose="020B0503020204020204"/>
                  <a:ea typeface="微软雅黑" panose="020B0503020204020204"/>
                </a:rPr>
                <a:t>艾属</a:t>
              </a:r>
              <a:r>
                <a:rPr lang="en-US" altLang="zh-CN" sz="1200" b="0" dirty="0">
                  <a:solidFill>
                    <a:prstClr val="black"/>
                  </a:solidFill>
                  <a:latin typeface="微软雅黑" panose="020B0503020204020204"/>
                  <a:ea typeface="微软雅黑" panose="020B0503020204020204"/>
                </a:rPr>
                <a:t>/</a:t>
              </a:r>
              <a:r>
                <a:rPr lang="zh-CN" altLang="en-US" sz="1200" b="0" dirty="0">
                  <a:solidFill>
                    <a:prstClr val="black"/>
                  </a:solidFill>
                  <a:latin typeface="Segoe UI Light" panose="020B0502040204020203"/>
                  <a:ea typeface="微软雅黑" panose="020B0503020204020204"/>
                </a:rPr>
                <a:t>大麻属</a:t>
              </a:r>
              <a:r>
                <a:rPr lang="en-US" altLang="zh-CN" sz="1200" b="0" dirty="0">
                  <a:solidFill>
                    <a:prstClr val="black"/>
                  </a:solidFill>
                  <a:latin typeface="微软雅黑" panose="020B0503020204020204"/>
                  <a:ea typeface="微软雅黑" panose="020B0503020204020204"/>
                </a:rPr>
                <a:t>/</a:t>
              </a:r>
              <a:r>
                <a:rPr lang="zh-CN" altLang="en-US" sz="1200" b="0" dirty="0">
                  <a:solidFill>
                    <a:prstClr val="black"/>
                  </a:solidFill>
                  <a:latin typeface="微软雅黑" panose="020B0503020204020204"/>
                  <a:ea typeface="微软雅黑" panose="020B0503020204020204"/>
                </a:rPr>
                <a:t>葎草属</a:t>
              </a:r>
              <a:endParaRPr lang="en-US" altLang="zh-CN" sz="1200" b="0" dirty="0">
                <a:solidFill>
                  <a:prstClr val="black"/>
                </a:solidFill>
                <a:latin typeface="微软雅黑" panose="020B0503020204020204"/>
                <a:ea typeface="微软雅黑" panose="020B0503020204020204"/>
              </a:endParaRPr>
            </a:p>
          </p:txBody>
        </p:sp>
        <p:sp>
          <p:nvSpPr>
            <p:cNvPr id="17" name="文本框 16"/>
            <p:cNvSpPr txBox="1"/>
            <p:nvPr/>
          </p:nvSpPr>
          <p:spPr>
            <a:xfrm>
              <a:off x="6391315" y="1856878"/>
              <a:ext cx="1920719" cy="904863"/>
            </a:xfrm>
            <a:prstGeom prst="rect">
              <a:avLst/>
            </a:prstGeom>
            <a:noFill/>
          </p:spPr>
          <p:txBody>
            <a:bodyPr wrap="none" rtlCol="0">
              <a:spAutoFit/>
            </a:bodyPr>
            <a:lstStyle/>
            <a:p>
              <a:pPr eaLnBrk="1" fontAlgn="auto" hangingPunct="1">
                <a:lnSpc>
                  <a:spcPct val="110000"/>
                </a:lnSpc>
                <a:spcBef>
                  <a:spcPts val="0"/>
                </a:spcBef>
                <a:spcAft>
                  <a:spcPts val="0"/>
                </a:spcAft>
                <a:buClrTx/>
                <a:buFontTx/>
                <a:buNone/>
              </a:pPr>
              <a:r>
                <a:rPr lang="zh-CN" altLang="en-US" sz="1200" dirty="0">
                  <a:solidFill>
                    <a:prstClr val="black"/>
                  </a:solidFill>
                  <a:latin typeface="微软雅黑" panose="020B0503020204020204"/>
                  <a:ea typeface="微软雅黑" panose="020B0503020204020204"/>
                </a:rPr>
                <a:t>树花粉</a:t>
              </a:r>
              <a:endParaRPr lang="en-US" altLang="zh-CN" sz="1200" dirty="0">
                <a:solidFill>
                  <a:prstClr val="black"/>
                </a:solidFill>
                <a:latin typeface="微软雅黑" panose="020B0503020204020204"/>
                <a:ea typeface="微软雅黑" panose="020B0503020204020204"/>
              </a:endParaRPr>
            </a:p>
            <a:p>
              <a:pPr eaLnBrk="1" fontAlgn="auto" hangingPunct="1">
                <a:lnSpc>
                  <a:spcPct val="110000"/>
                </a:lnSpc>
                <a:spcBef>
                  <a:spcPts val="0"/>
                </a:spcBef>
                <a:spcAft>
                  <a:spcPts val="0"/>
                </a:spcAft>
                <a:buClrTx/>
                <a:buFontTx/>
                <a:buNone/>
              </a:pPr>
              <a:r>
                <a:rPr lang="zh-CN" altLang="en-US" sz="1200" b="0" dirty="0">
                  <a:solidFill>
                    <a:prstClr val="black"/>
                  </a:solidFill>
                  <a:latin typeface="微软雅黑" panose="020B0503020204020204"/>
                  <a:ea typeface="微软雅黑" panose="020B0503020204020204"/>
                </a:rPr>
                <a:t>杨树属</a:t>
              </a:r>
              <a:r>
                <a:rPr lang="en-US" altLang="zh-CN" sz="1200" b="0" dirty="0">
                  <a:solidFill>
                    <a:prstClr val="black"/>
                  </a:solidFill>
                  <a:latin typeface="微软雅黑" panose="020B0503020204020204"/>
                  <a:ea typeface="微软雅黑" panose="020B0503020204020204"/>
                </a:rPr>
                <a:t>/</a:t>
              </a:r>
              <a:r>
                <a:rPr lang="zh-CN" altLang="en-US" sz="1200" b="0" dirty="0">
                  <a:solidFill>
                    <a:prstClr val="black"/>
                  </a:solidFill>
                  <a:latin typeface="微软雅黑" panose="020B0503020204020204"/>
                  <a:ea typeface="微软雅黑" panose="020B0503020204020204"/>
                </a:rPr>
                <a:t>榆树属</a:t>
              </a:r>
              <a:r>
                <a:rPr lang="en-US" altLang="zh-CN" sz="1200" b="0" dirty="0">
                  <a:solidFill>
                    <a:prstClr val="black"/>
                  </a:solidFill>
                  <a:latin typeface="微软雅黑" panose="020B0503020204020204"/>
                  <a:ea typeface="微软雅黑" panose="020B0503020204020204"/>
                </a:rPr>
                <a:t>/</a:t>
              </a:r>
              <a:r>
                <a:rPr lang="zh-CN" altLang="en-US" sz="1200" b="0" dirty="0">
                  <a:solidFill>
                    <a:prstClr val="black"/>
                  </a:solidFill>
                  <a:latin typeface="微软雅黑" panose="020B0503020204020204"/>
                  <a:ea typeface="微软雅黑" panose="020B0503020204020204"/>
                </a:rPr>
                <a:t>松科</a:t>
              </a:r>
              <a:endParaRPr lang="en-US" altLang="zh-CN" sz="1200" b="0" dirty="0">
                <a:solidFill>
                  <a:prstClr val="black"/>
                </a:solidFill>
                <a:latin typeface="微软雅黑" panose="020B0503020204020204"/>
                <a:ea typeface="微软雅黑" panose="020B0503020204020204"/>
              </a:endParaRPr>
            </a:p>
            <a:p>
              <a:pPr eaLnBrk="1" fontAlgn="auto" hangingPunct="1">
                <a:lnSpc>
                  <a:spcPct val="110000"/>
                </a:lnSpc>
                <a:spcBef>
                  <a:spcPts val="0"/>
                </a:spcBef>
                <a:spcAft>
                  <a:spcPts val="0"/>
                </a:spcAft>
                <a:buClrTx/>
                <a:buFontTx/>
                <a:buNone/>
              </a:pPr>
              <a:r>
                <a:rPr lang="zh-CN" altLang="en-US" sz="1200" dirty="0">
                  <a:solidFill>
                    <a:prstClr val="black"/>
                  </a:solidFill>
                  <a:latin typeface="微软雅黑" panose="020B0503020204020204"/>
                  <a:ea typeface="微软雅黑" panose="020B0503020204020204"/>
                </a:rPr>
                <a:t>草花粉</a:t>
              </a:r>
              <a:endParaRPr lang="en-US" altLang="zh-CN" sz="1200" dirty="0">
                <a:solidFill>
                  <a:prstClr val="black"/>
                </a:solidFill>
                <a:latin typeface="微软雅黑" panose="020B0503020204020204"/>
                <a:ea typeface="微软雅黑" panose="020B0503020204020204"/>
              </a:endParaRPr>
            </a:p>
            <a:p>
              <a:pPr eaLnBrk="1" fontAlgn="auto" hangingPunct="1">
                <a:lnSpc>
                  <a:spcPct val="110000"/>
                </a:lnSpc>
                <a:spcBef>
                  <a:spcPts val="0"/>
                </a:spcBef>
                <a:spcAft>
                  <a:spcPts val="0"/>
                </a:spcAft>
                <a:buClrTx/>
                <a:buFontTx/>
                <a:buNone/>
              </a:pPr>
              <a:r>
                <a:rPr lang="zh-CN" altLang="en-US" sz="1200" b="0" dirty="0">
                  <a:solidFill>
                    <a:prstClr val="black"/>
                  </a:solidFill>
                  <a:latin typeface="微软雅黑" panose="020B0503020204020204"/>
                  <a:ea typeface="微软雅黑" panose="020B0503020204020204"/>
                </a:rPr>
                <a:t>艾属</a:t>
              </a:r>
              <a:r>
                <a:rPr lang="en-US" altLang="zh-CN" sz="1200" b="0" dirty="0">
                  <a:solidFill>
                    <a:prstClr val="black"/>
                  </a:solidFill>
                  <a:latin typeface="微软雅黑" panose="020B0503020204020204"/>
                  <a:ea typeface="微软雅黑" panose="020B0503020204020204"/>
                </a:rPr>
                <a:t>/</a:t>
              </a:r>
              <a:r>
                <a:rPr lang="zh-CN" altLang="en-US" sz="1200" b="0" dirty="0">
                  <a:solidFill>
                    <a:prstClr val="black"/>
                  </a:solidFill>
                  <a:latin typeface="微软雅黑" panose="020B0503020204020204"/>
                  <a:ea typeface="微软雅黑" panose="020B0503020204020204"/>
                </a:rPr>
                <a:t>豚草属</a:t>
              </a:r>
              <a:r>
                <a:rPr lang="en-US" altLang="zh-CN" sz="1200" b="0" dirty="0">
                  <a:solidFill>
                    <a:prstClr val="black"/>
                  </a:solidFill>
                  <a:latin typeface="微软雅黑" panose="020B0503020204020204"/>
                  <a:ea typeface="微软雅黑" panose="020B0503020204020204"/>
                </a:rPr>
                <a:t>/</a:t>
              </a:r>
              <a:r>
                <a:rPr lang="zh-CN" altLang="en-US" sz="1200" b="0" dirty="0">
                  <a:solidFill>
                    <a:prstClr val="black"/>
                  </a:solidFill>
                  <a:latin typeface="微软雅黑" panose="020B0503020204020204"/>
                  <a:ea typeface="微软雅黑" panose="020B0503020204020204"/>
                </a:rPr>
                <a:t>麻属</a:t>
              </a:r>
              <a:r>
                <a:rPr lang="en-US" altLang="zh-CN" sz="1200" b="0" dirty="0">
                  <a:solidFill>
                    <a:prstClr val="black"/>
                  </a:solidFill>
                  <a:latin typeface="微软雅黑" panose="020B0503020204020204"/>
                  <a:ea typeface="微软雅黑" panose="020B0503020204020204"/>
                </a:rPr>
                <a:t>/</a:t>
              </a:r>
              <a:r>
                <a:rPr lang="zh-CN" altLang="en-US" sz="1200" b="0" dirty="0">
                  <a:solidFill>
                    <a:prstClr val="black"/>
                  </a:solidFill>
                  <a:latin typeface="微软雅黑" panose="020B0503020204020204"/>
                  <a:ea typeface="微软雅黑" panose="020B0503020204020204"/>
                </a:rPr>
                <a:t>葎草属</a:t>
              </a:r>
              <a:endParaRPr lang="en-US" altLang="zh-CN" sz="1200" b="0" dirty="0">
                <a:solidFill>
                  <a:prstClr val="black"/>
                </a:solidFill>
                <a:latin typeface="微软雅黑" panose="020B0503020204020204"/>
                <a:ea typeface="微软雅黑" panose="020B0503020204020204"/>
              </a:endParaRPr>
            </a:p>
          </p:txBody>
        </p:sp>
        <p:sp>
          <p:nvSpPr>
            <p:cNvPr id="18" name="文本框 17"/>
            <p:cNvSpPr txBox="1"/>
            <p:nvPr/>
          </p:nvSpPr>
          <p:spPr>
            <a:xfrm>
              <a:off x="1083465" y="4485580"/>
              <a:ext cx="2541528" cy="904863"/>
            </a:xfrm>
            <a:prstGeom prst="rect">
              <a:avLst/>
            </a:prstGeom>
            <a:noFill/>
          </p:spPr>
          <p:txBody>
            <a:bodyPr wrap="square" rtlCol="0">
              <a:spAutoFit/>
            </a:bodyPr>
            <a:lstStyle/>
            <a:p>
              <a:pPr eaLnBrk="1" fontAlgn="auto" hangingPunct="1">
                <a:lnSpc>
                  <a:spcPct val="110000"/>
                </a:lnSpc>
                <a:spcBef>
                  <a:spcPts val="0"/>
                </a:spcBef>
                <a:spcAft>
                  <a:spcPts val="0"/>
                </a:spcAft>
                <a:buClrTx/>
                <a:buFontTx/>
                <a:buNone/>
              </a:pPr>
              <a:r>
                <a:rPr lang="zh-CN" altLang="en-US" sz="1200" dirty="0">
                  <a:solidFill>
                    <a:prstClr val="black"/>
                  </a:solidFill>
                  <a:latin typeface="微软雅黑" panose="020B0503020204020204"/>
                  <a:ea typeface="微软雅黑" panose="020B0503020204020204"/>
                </a:rPr>
                <a:t>树花粉</a:t>
              </a:r>
              <a:endParaRPr lang="en-US" altLang="zh-CN" sz="1200" dirty="0">
                <a:solidFill>
                  <a:prstClr val="black"/>
                </a:solidFill>
                <a:latin typeface="微软雅黑" panose="020B0503020204020204"/>
                <a:ea typeface="微软雅黑" panose="020B0503020204020204"/>
              </a:endParaRPr>
            </a:p>
            <a:p>
              <a:pPr eaLnBrk="1" fontAlgn="auto" hangingPunct="1">
                <a:lnSpc>
                  <a:spcPct val="110000"/>
                </a:lnSpc>
                <a:spcBef>
                  <a:spcPts val="0"/>
                </a:spcBef>
                <a:spcAft>
                  <a:spcPts val="0"/>
                </a:spcAft>
                <a:buClrTx/>
                <a:buFontTx/>
                <a:buNone/>
              </a:pPr>
              <a:r>
                <a:rPr lang="zh-CN" altLang="en-US" sz="1200" b="0" dirty="0">
                  <a:solidFill>
                    <a:prstClr val="black"/>
                  </a:solidFill>
                  <a:latin typeface="微软雅黑" panose="020B0503020204020204"/>
                  <a:ea typeface="微软雅黑" panose="020B0503020204020204"/>
                </a:rPr>
                <a:t>榆树属</a:t>
              </a:r>
              <a:r>
                <a:rPr lang="en-US" altLang="zh-CN" sz="1200" b="0" dirty="0">
                  <a:solidFill>
                    <a:prstClr val="black"/>
                  </a:solidFill>
                  <a:latin typeface="微软雅黑" panose="020B0503020204020204"/>
                  <a:ea typeface="微软雅黑" panose="020B0503020204020204"/>
                </a:rPr>
                <a:t>/</a:t>
              </a:r>
              <a:r>
                <a:rPr lang="zh-CN" altLang="en-US" sz="1200" b="0" dirty="0">
                  <a:solidFill>
                    <a:prstClr val="black"/>
                  </a:solidFill>
                  <a:latin typeface="微软雅黑" panose="020B0503020204020204"/>
                  <a:ea typeface="微软雅黑" panose="020B0503020204020204"/>
                </a:rPr>
                <a:t>柳树属</a:t>
              </a:r>
              <a:r>
                <a:rPr lang="en-US" altLang="zh-CN" sz="1200" b="0" dirty="0">
                  <a:solidFill>
                    <a:prstClr val="black"/>
                  </a:solidFill>
                  <a:latin typeface="微软雅黑" panose="020B0503020204020204"/>
                  <a:ea typeface="微软雅黑" panose="020B0503020204020204"/>
                </a:rPr>
                <a:t>/</a:t>
              </a:r>
              <a:r>
                <a:rPr lang="zh-CN" altLang="en-US" sz="1200" b="0" dirty="0">
                  <a:solidFill>
                    <a:prstClr val="black"/>
                  </a:solidFill>
                  <a:latin typeface="微软雅黑" panose="020B0503020204020204"/>
                  <a:ea typeface="微软雅黑" panose="020B0503020204020204"/>
                </a:rPr>
                <a:t>松科</a:t>
              </a:r>
              <a:endParaRPr lang="en-US" altLang="zh-CN" sz="1200" b="0" dirty="0">
                <a:solidFill>
                  <a:prstClr val="black"/>
                </a:solidFill>
                <a:latin typeface="微软雅黑" panose="020B0503020204020204"/>
                <a:ea typeface="微软雅黑" panose="020B0503020204020204"/>
              </a:endParaRPr>
            </a:p>
            <a:p>
              <a:pPr eaLnBrk="1" fontAlgn="auto" hangingPunct="1">
                <a:lnSpc>
                  <a:spcPct val="110000"/>
                </a:lnSpc>
                <a:spcBef>
                  <a:spcPts val="0"/>
                </a:spcBef>
                <a:spcAft>
                  <a:spcPts val="0"/>
                </a:spcAft>
                <a:buClrTx/>
                <a:buFontTx/>
                <a:buNone/>
              </a:pPr>
              <a:r>
                <a:rPr lang="zh-CN" altLang="en-US" sz="1200" dirty="0">
                  <a:solidFill>
                    <a:prstClr val="black"/>
                  </a:solidFill>
                  <a:latin typeface="微软雅黑" panose="020B0503020204020204"/>
                  <a:ea typeface="微软雅黑" panose="020B0503020204020204"/>
                </a:rPr>
                <a:t>草花粉</a:t>
              </a:r>
              <a:endParaRPr lang="en-US" altLang="zh-CN" sz="1200" dirty="0">
                <a:solidFill>
                  <a:prstClr val="black"/>
                </a:solidFill>
                <a:latin typeface="微软雅黑" panose="020B0503020204020204"/>
                <a:ea typeface="微软雅黑" panose="020B0503020204020204"/>
              </a:endParaRPr>
            </a:p>
            <a:p>
              <a:pPr eaLnBrk="1" fontAlgn="auto" hangingPunct="1">
                <a:lnSpc>
                  <a:spcPct val="110000"/>
                </a:lnSpc>
                <a:spcBef>
                  <a:spcPts val="0"/>
                </a:spcBef>
                <a:spcAft>
                  <a:spcPts val="0"/>
                </a:spcAft>
                <a:buClrTx/>
                <a:buFontTx/>
                <a:buNone/>
              </a:pPr>
              <a:r>
                <a:rPr lang="zh-CN" altLang="en-US" sz="1200" b="0" dirty="0">
                  <a:solidFill>
                    <a:prstClr val="black"/>
                  </a:solidFill>
                  <a:latin typeface="微软雅黑" panose="020B0503020204020204"/>
                  <a:ea typeface="微软雅黑" panose="020B0503020204020204"/>
                </a:rPr>
                <a:t>大麻属</a:t>
              </a:r>
              <a:r>
                <a:rPr lang="en-US" altLang="zh-CN" sz="1200" b="0" dirty="0">
                  <a:solidFill>
                    <a:prstClr val="black"/>
                  </a:solidFill>
                  <a:latin typeface="微软雅黑" panose="020B0503020204020204"/>
                  <a:ea typeface="微软雅黑" panose="020B0503020204020204"/>
                </a:rPr>
                <a:t>/</a:t>
              </a:r>
              <a:r>
                <a:rPr lang="zh-CN" altLang="en-US" sz="1200" b="0" dirty="0">
                  <a:solidFill>
                    <a:prstClr val="black"/>
                  </a:solidFill>
                  <a:latin typeface="微软雅黑" panose="020B0503020204020204"/>
                  <a:ea typeface="微软雅黑" panose="020B0503020204020204"/>
                </a:rPr>
                <a:t>禾本科</a:t>
              </a:r>
              <a:r>
                <a:rPr lang="en-US" altLang="zh-CN" sz="1200" b="0" dirty="0">
                  <a:solidFill>
                    <a:prstClr val="black"/>
                  </a:solidFill>
                  <a:latin typeface="微软雅黑" panose="020B0503020204020204"/>
                  <a:ea typeface="微软雅黑" panose="020B0503020204020204"/>
                </a:rPr>
                <a:t>/</a:t>
              </a:r>
              <a:r>
                <a:rPr lang="zh-CN" altLang="en-US" sz="1200" b="0" dirty="0">
                  <a:solidFill>
                    <a:prstClr val="black"/>
                  </a:solidFill>
                  <a:latin typeface="微软雅黑" panose="020B0503020204020204"/>
                  <a:ea typeface="微软雅黑" panose="020B0503020204020204"/>
                </a:rPr>
                <a:t>艾属</a:t>
              </a:r>
              <a:r>
                <a:rPr lang="en-US" altLang="zh-CN" sz="1200" b="0" dirty="0">
                  <a:solidFill>
                    <a:prstClr val="black"/>
                  </a:solidFill>
                  <a:latin typeface="微软雅黑" panose="020B0503020204020204"/>
                  <a:ea typeface="微软雅黑" panose="020B0503020204020204"/>
                </a:rPr>
                <a:t>/</a:t>
              </a:r>
              <a:r>
                <a:rPr lang="zh-CN" altLang="en-US" sz="1200" b="0" dirty="0">
                  <a:solidFill>
                    <a:prstClr val="black"/>
                  </a:solidFill>
                  <a:latin typeface="Segoe UI Light" panose="020B0502040204020203"/>
                  <a:ea typeface="微软雅黑" panose="020B0503020204020204"/>
                </a:rPr>
                <a:t>蓖麻属</a:t>
              </a:r>
              <a:r>
                <a:rPr lang="en-US" altLang="zh-CN" sz="1200" b="0" dirty="0">
                  <a:solidFill>
                    <a:prstClr val="black"/>
                  </a:solidFill>
                  <a:latin typeface="微软雅黑" panose="020B0503020204020204"/>
                  <a:ea typeface="微软雅黑" panose="020B0503020204020204"/>
                </a:rPr>
                <a:t>/</a:t>
              </a:r>
              <a:r>
                <a:rPr lang="zh-CN" altLang="en-US" sz="1200" b="0" dirty="0">
                  <a:solidFill>
                    <a:prstClr val="black"/>
                  </a:solidFill>
                  <a:latin typeface="Segoe UI Light" panose="020B0502040204020203"/>
                  <a:ea typeface="微软雅黑" panose="020B0503020204020204"/>
                </a:rPr>
                <a:t>苋科</a:t>
              </a:r>
              <a:endParaRPr lang="en-US" altLang="zh-CN" sz="1200" b="0" dirty="0">
                <a:solidFill>
                  <a:prstClr val="black"/>
                </a:solidFill>
                <a:latin typeface="Segoe UI Light" panose="020B0502040204020203"/>
                <a:ea typeface="微软雅黑" panose="020B0503020204020204"/>
              </a:endParaRPr>
            </a:p>
          </p:txBody>
        </p:sp>
        <p:sp>
          <p:nvSpPr>
            <p:cNvPr id="19" name="文本框 18"/>
            <p:cNvSpPr txBox="1"/>
            <p:nvPr/>
          </p:nvSpPr>
          <p:spPr>
            <a:xfrm>
              <a:off x="467544" y="2038606"/>
              <a:ext cx="2304833" cy="904863"/>
            </a:xfrm>
            <a:prstGeom prst="rect">
              <a:avLst/>
            </a:prstGeom>
            <a:noFill/>
          </p:spPr>
          <p:txBody>
            <a:bodyPr wrap="square" rtlCol="0">
              <a:spAutoFit/>
            </a:bodyPr>
            <a:lstStyle/>
            <a:p>
              <a:pPr eaLnBrk="1" fontAlgn="auto" hangingPunct="1">
                <a:lnSpc>
                  <a:spcPct val="110000"/>
                </a:lnSpc>
                <a:spcBef>
                  <a:spcPts val="0"/>
                </a:spcBef>
                <a:spcAft>
                  <a:spcPts val="0"/>
                </a:spcAft>
                <a:buClrTx/>
                <a:buFontTx/>
                <a:buNone/>
              </a:pPr>
              <a:r>
                <a:rPr lang="zh-CN" altLang="en-US" sz="1200" dirty="0">
                  <a:solidFill>
                    <a:prstClr val="black"/>
                  </a:solidFill>
                  <a:latin typeface="微软雅黑" panose="020B0503020204020204"/>
                  <a:ea typeface="微软雅黑" panose="020B0503020204020204"/>
                </a:rPr>
                <a:t>树花粉</a:t>
              </a:r>
              <a:endParaRPr lang="en-US" altLang="zh-CN" sz="1200" dirty="0">
                <a:solidFill>
                  <a:prstClr val="black"/>
                </a:solidFill>
                <a:latin typeface="微软雅黑" panose="020B0503020204020204"/>
                <a:ea typeface="微软雅黑" panose="020B0503020204020204"/>
              </a:endParaRPr>
            </a:p>
            <a:p>
              <a:pPr eaLnBrk="1" fontAlgn="auto" hangingPunct="1">
                <a:lnSpc>
                  <a:spcPct val="110000"/>
                </a:lnSpc>
                <a:spcBef>
                  <a:spcPts val="0"/>
                </a:spcBef>
                <a:spcAft>
                  <a:spcPts val="0"/>
                </a:spcAft>
                <a:buClrTx/>
                <a:buFontTx/>
                <a:buNone/>
              </a:pPr>
              <a:r>
                <a:rPr lang="zh-CN" altLang="en-US" sz="1200" b="0" dirty="0">
                  <a:solidFill>
                    <a:prstClr val="black"/>
                  </a:solidFill>
                  <a:latin typeface="微软雅黑" panose="020B0503020204020204"/>
                  <a:ea typeface="微软雅黑" panose="020B0503020204020204"/>
                </a:rPr>
                <a:t>榆树属</a:t>
              </a:r>
              <a:r>
                <a:rPr lang="en-US" altLang="zh-CN" sz="1200" b="0" dirty="0">
                  <a:solidFill>
                    <a:prstClr val="black"/>
                  </a:solidFill>
                  <a:latin typeface="微软雅黑" panose="020B0503020204020204"/>
                  <a:ea typeface="微软雅黑" panose="020B0503020204020204"/>
                </a:rPr>
                <a:t>/</a:t>
              </a:r>
              <a:r>
                <a:rPr lang="zh-CN" altLang="en-US" sz="1200" b="0" dirty="0">
                  <a:solidFill>
                    <a:prstClr val="black"/>
                  </a:solidFill>
                  <a:latin typeface="微软雅黑" panose="020B0503020204020204"/>
                  <a:ea typeface="微软雅黑" panose="020B0503020204020204"/>
                </a:rPr>
                <a:t>杨树属</a:t>
              </a:r>
              <a:r>
                <a:rPr lang="en-US" altLang="zh-CN" sz="1200" b="0" dirty="0">
                  <a:solidFill>
                    <a:prstClr val="black"/>
                  </a:solidFill>
                  <a:latin typeface="微软雅黑" panose="020B0503020204020204"/>
                  <a:ea typeface="微软雅黑" panose="020B0503020204020204"/>
                </a:rPr>
                <a:t>/</a:t>
              </a:r>
              <a:r>
                <a:rPr lang="zh-CN" altLang="en-US" sz="1200" b="0" dirty="0">
                  <a:solidFill>
                    <a:prstClr val="black"/>
                  </a:solidFill>
                  <a:latin typeface="微软雅黑" panose="020B0503020204020204"/>
                  <a:ea typeface="微软雅黑" panose="020B0503020204020204"/>
                </a:rPr>
                <a:t>柳树属</a:t>
              </a:r>
              <a:r>
                <a:rPr lang="en-US" altLang="zh-CN" sz="1200" b="0" dirty="0">
                  <a:solidFill>
                    <a:prstClr val="black"/>
                  </a:solidFill>
                  <a:latin typeface="微软雅黑" panose="020B0503020204020204"/>
                  <a:ea typeface="微软雅黑" panose="020B0503020204020204"/>
                </a:rPr>
                <a:t>/</a:t>
              </a:r>
              <a:r>
                <a:rPr lang="zh-CN" altLang="en-US" sz="1200" b="0" dirty="0">
                  <a:solidFill>
                    <a:prstClr val="black"/>
                  </a:solidFill>
                  <a:latin typeface="微软雅黑" panose="020B0503020204020204"/>
                  <a:ea typeface="微软雅黑" panose="020B0503020204020204"/>
                </a:rPr>
                <a:t>松科</a:t>
              </a:r>
              <a:endParaRPr lang="en-US" altLang="zh-CN" sz="1200" b="0" dirty="0">
                <a:solidFill>
                  <a:prstClr val="black"/>
                </a:solidFill>
                <a:latin typeface="微软雅黑" panose="020B0503020204020204"/>
                <a:ea typeface="微软雅黑" panose="020B0503020204020204"/>
              </a:endParaRPr>
            </a:p>
            <a:p>
              <a:pPr eaLnBrk="1" fontAlgn="auto" hangingPunct="1">
                <a:lnSpc>
                  <a:spcPct val="110000"/>
                </a:lnSpc>
                <a:spcBef>
                  <a:spcPts val="0"/>
                </a:spcBef>
                <a:spcAft>
                  <a:spcPts val="0"/>
                </a:spcAft>
                <a:buClrTx/>
                <a:buFontTx/>
                <a:buNone/>
              </a:pPr>
              <a:r>
                <a:rPr lang="zh-CN" altLang="en-US" sz="1200" dirty="0">
                  <a:solidFill>
                    <a:prstClr val="black"/>
                  </a:solidFill>
                  <a:latin typeface="微软雅黑" panose="020B0503020204020204"/>
                  <a:ea typeface="微软雅黑" panose="020B0503020204020204"/>
                </a:rPr>
                <a:t>草花粉</a:t>
              </a:r>
              <a:endParaRPr lang="en-US" altLang="zh-CN" sz="1200" dirty="0">
                <a:solidFill>
                  <a:prstClr val="black"/>
                </a:solidFill>
                <a:latin typeface="微软雅黑" panose="020B0503020204020204"/>
                <a:ea typeface="微软雅黑" panose="020B0503020204020204"/>
              </a:endParaRPr>
            </a:p>
            <a:p>
              <a:pPr eaLnBrk="1" fontAlgn="auto" hangingPunct="1">
                <a:lnSpc>
                  <a:spcPct val="110000"/>
                </a:lnSpc>
                <a:spcBef>
                  <a:spcPts val="0"/>
                </a:spcBef>
                <a:spcAft>
                  <a:spcPts val="0"/>
                </a:spcAft>
                <a:buClrTx/>
                <a:buFontTx/>
                <a:buNone/>
              </a:pPr>
              <a:r>
                <a:rPr lang="zh-CN" altLang="en-US" sz="1200" b="0" dirty="0">
                  <a:solidFill>
                    <a:prstClr val="black"/>
                  </a:solidFill>
                  <a:latin typeface="微软雅黑" panose="020B0503020204020204"/>
                  <a:ea typeface="微软雅黑" panose="020B0503020204020204"/>
                </a:rPr>
                <a:t>艾属</a:t>
              </a:r>
              <a:r>
                <a:rPr lang="en-US" altLang="zh-CN" sz="1200" b="0" dirty="0">
                  <a:solidFill>
                    <a:prstClr val="black"/>
                  </a:solidFill>
                  <a:latin typeface="微软雅黑" panose="020B0503020204020204"/>
                  <a:ea typeface="微软雅黑" panose="020B0503020204020204"/>
                </a:rPr>
                <a:t>/</a:t>
              </a:r>
              <a:r>
                <a:rPr lang="zh-CN" altLang="en-US" sz="1200" b="0" dirty="0">
                  <a:solidFill>
                    <a:prstClr val="black"/>
                  </a:solidFill>
                  <a:latin typeface="Segoe UI Light" panose="020B0502040204020203"/>
                  <a:ea typeface="微软雅黑" panose="020B0503020204020204"/>
                </a:rPr>
                <a:t>黎科</a:t>
              </a:r>
              <a:r>
                <a:rPr lang="en-US" altLang="zh-CN" sz="1200" b="0" dirty="0">
                  <a:solidFill>
                    <a:prstClr val="black"/>
                  </a:solidFill>
                  <a:latin typeface="微软雅黑" panose="020B0503020204020204"/>
                  <a:ea typeface="微软雅黑" panose="020B0503020204020204"/>
                </a:rPr>
                <a:t>/</a:t>
              </a:r>
              <a:r>
                <a:rPr lang="zh-CN" altLang="en-US" sz="1200" b="0" dirty="0">
                  <a:solidFill>
                    <a:prstClr val="black"/>
                  </a:solidFill>
                  <a:latin typeface="Segoe UI Light" panose="020B0502040204020203"/>
                  <a:ea typeface="微软雅黑" panose="020B0503020204020204"/>
                </a:rPr>
                <a:t>苋科</a:t>
              </a:r>
              <a:endParaRPr lang="en-US" altLang="zh-CN" sz="1200" b="0" dirty="0">
                <a:solidFill>
                  <a:prstClr val="black"/>
                </a:solidFill>
                <a:latin typeface="Segoe UI Light" panose="020B0502040204020203"/>
                <a:ea typeface="微软雅黑" panose="020B0503020204020204"/>
              </a:endParaRPr>
            </a:p>
          </p:txBody>
        </p:sp>
        <p:cxnSp>
          <p:nvCxnSpPr>
            <p:cNvPr id="22" name="直接连接符 21"/>
            <p:cNvCxnSpPr/>
            <p:nvPr/>
          </p:nvCxnSpPr>
          <p:spPr>
            <a:xfrm>
              <a:off x="2091577" y="2614670"/>
              <a:ext cx="524940" cy="294143"/>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H="1">
              <a:off x="2623905" y="4079813"/>
              <a:ext cx="656867" cy="623354"/>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4288478" y="2347014"/>
              <a:ext cx="274353" cy="769362"/>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a:off x="5923481" y="2254908"/>
              <a:ext cx="448057" cy="252082"/>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a:stCxn id="13" idx="1"/>
            </p:cNvCxnSpPr>
            <p:nvPr/>
          </p:nvCxnSpPr>
          <p:spPr>
            <a:xfrm flipH="1">
              <a:off x="5384162" y="3715174"/>
              <a:ext cx="1099903" cy="6394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a:stCxn id="53" idx="2"/>
            </p:cNvCxnSpPr>
            <p:nvPr/>
          </p:nvCxnSpPr>
          <p:spPr>
            <a:xfrm flipH="1" flipV="1">
              <a:off x="5115914" y="4482572"/>
              <a:ext cx="792263" cy="250095"/>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flipV="1">
              <a:off x="4562831" y="4901883"/>
              <a:ext cx="97633" cy="64659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2" name="椭圆 41"/>
            <p:cNvSpPr/>
            <p:nvPr/>
          </p:nvSpPr>
          <p:spPr>
            <a:xfrm>
              <a:off x="2068717" y="2591810"/>
              <a:ext cx="45719" cy="45719"/>
            </a:xfrm>
            <a:prstGeom prst="ellipse">
              <a:avLst/>
            </a:prstGeom>
            <a:solidFill>
              <a:srgbClr val="009B4D"/>
            </a:solidFill>
            <a:ln>
              <a:solidFill>
                <a:srgbClr val="009B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buClrTx/>
                <a:buFontTx/>
                <a:buNone/>
              </a:pPr>
              <a:endParaRPr lang="zh-CN" altLang="en-US" sz="1800" b="0">
                <a:solidFill>
                  <a:prstClr val="white"/>
                </a:solidFill>
              </a:endParaRPr>
            </a:p>
          </p:txBody>
        </p:sp>
        <p:sp>
          <p:nvSpPr>
            <p:cNvPr id="49" name="椭圆 48"/>
            <p:cNvSpPr/>
            <p:nvPr/>
          </p:nvSpPr>
          <p:spPr>
            <a:xfrm>
              <a:off x="2593657" y="4689417"/>
              <a:ext cx="45719" cy="45719"/>
            </a:xfrm>
            <a:prstGeom prst="ellipse">
              <a:avLst/>
            </a:prstGeom>
            <a:solidFill>
              <a:srgbClr val="A0D9F6"/>
            </a:solidFill>
            <a:ln>
              <a:solidFill>
                <a:srgbClr val="A0D9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buClrTx/>
                <a:buFontTx/>
                <a:buNone/>
              </a:pPr>
              <a:endParaRPr lang="zh-CN" altLang="en-US" sz="1800" b="0">
                <a:solidFill>
                  <a:prstClr val="white"/>
                </a:solidFill>
              </a:endParaRPr>
            </a:p>
          </p:txBody>
        </p:sp>
        <p:sp>
          <p:nvSpPr>
            <p:cNvPr id="50" name="椭圆 49"/>
            <p:cNvSpPr/>
            <p:nvPr/>
          </p:nvSpPr>
          <p:spPr>
            <a:xfrm>
              <a:off x="4268180" y="2335230"/>
              <a:ext cx="45719" cy="45719"/>
            </a:xfrm>
            <a:prstGeom prst="ellipse">
              <a:avLst/>
            </a:prstGeom>
            <a:solidFill>
              <a:srgbClr val="D2CCE6"/>
            </a:solidFill>
            <a:ln>
              <a:solidFill>
                <a:srgbClr val="D2CC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buClrTx/>
                <a:buFontTx/>
                <a:buNone/>
              </a:pPr>
              <a:endParaRPr lang="zh-CN" altLang="en-US" sz="1800" b="0">
                <a:solidFill>
                  <a:prstClr val="white"/>
                </a:solidFill>
              </a:endParaRPr>
            </a:p>
          </p:txBody>
        </p:sp>
        <p:sp>
          <p:nvSpPr>
            <p:cNvPr id="51" name="椭圆 50"/>
            <p:cNvSpPr/>
            <p:nvPr/>
          </p:nvSpPr>
          <p:spPr>
            <a:xfrm>
              <a:off x="6344342" y="2232048"/>
              <a:ext cx="45719" cy="45719"/>
            </a:xfrm>
            <a:prstGeom prst="ellipse">
              <a:avLst/>
            </a:prstGeom>
            <a:solidFill>
              <a:srgbClr val="F08619"/>
            </a:solidFill>
            <a:ln>
              <a:solidFill>
                <a:srgbClr val="F086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buClrTx/>
                <a:buFontTx/>
                <a:buNone/>
              </a:pPr>
              <a:endParaRPr lang="zh-CN" altLang="en-US" sz="1800" b="0">
                <a:solidFill>
                  <a:prstClr val="white"/>
                </a:solidFill>
              </a:endParaRPr>
            </a:p>
          </p:txBody>
        </p:sp>
        <p:sp>
          <p:nvSpPr>
            <p:cNvPr id="52" name="椭圆 51"/>
            <p:cNvSpPr/>
            <p:nvPr/>
          </p:nvSpPr>
          <p:spPr>
            <a:xfrm>
              <a:off x="6483550" y="3692313"/>
              <a:ext cx="45719" cy="45719"/>
            </a:xfrm>
            <a:prstGeom prst="ellipse">
              <a:avLst/>
            </a:prstGeom>
            <a:solidFill>
              <a:srgbClr val="81BF38"/>
            </a:solidFill>
            <a:ln>
              <a:solidFill>
                <a:srgbClr val="81BF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buClrTx/>
                <a:buFontTx/>
                <a:buNone/>
              </a:pPr>
              <a:endParaRPr lang="zh-CN" altLang="en-US" sz="1800" b="0">
                <a:solidFill>
                  <a:prstClr val="white"/>
                </a:solidFill>
              </a:endParaRPr>
            </a:p>
          </p:txBody>
        </p:sp>
        <p:sp>
          <p:nvSpPr>
            <p:cNvPr id="53" name="椭圆 52"/>
            <p:cNvSpPr/>
            <p:nvPr/>
          </p:nvSpPr>
          <p:spPr>
            <a:xfrm>
              <a:off x="5908177" y="4709807"/>
              <a:ext cx="45719" cy="45719"/>
            </a:xfrm>
            <a:prstGeom prst="ellipse">
              <a:avLst/>
            </a:prstGeom>
            <a:solidFill>
              <a:srgbClr val="FFF001"/>
            </a:solidFill>
            <a:ln>
              <a:solidFill>
                <a:srgbClr val="FFF0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buClrTx/>
                <a:buFontTx/>
                <a:buNone/>
              </a:pPr>
              <a:endParaRPr lang="zh-CN" altLang="en-US" sz="1800" b="0">
                <a:solidFill>
                  <a:prstClr val="white"/>
                </a:solidFill>
              </a:endParaRPr>
            </a:p>
          </p:txBody>
        </p:sp>
        <p:sp>
          <p:nvSpPr>
            <p:cNvPr id="54" name="椭圆 53"/>
            <p:cNvSpPr/>
            <p:nvPr/>
          </p:nvSpPr>
          <p:spPr>
            <a:xfrm>
              <a:off x="4539971" y="5502754"/>
              <a:ext cx="45719" cy="45719"/>
            </a:xfrm>
            <a:prstGeom prst="ellipse">
              <a:avLst/>
            </a:prstGeom>
            <a:solidFill>
              <a:srgbClr val="00A2EA"/>
            </a:solidFill>
            <a:ln>
              <a:solidFill>
                <a:srgbClr val="00A2E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buClrTx/>
                <a:buFontTx/>
                <a:buNone/>
              </a:pPr>
              <a:endParaRPr lang="zh-CN" altLang="en-US" sz="1800" b="0">
                <a:solidFill>
                  <a:prstClr val="white"/>
                </a:solidFill>
              </a:endParaRPr>
            </a:p>
          </p:txBody>
        </p:sp>
      </p:grpSp>
      <p:sp>
        <p:nvSpPr>
          <p:cNvPr id="58" name="矩形 57"/>
          <p:cNvSpPr/>
          <p:nvPr/>
        </p:nvSpPr>
        <p:spPr>
          <a:xfrm>
            <a:off x="5508104" y="6607276"/>
            <a:ext cx="4214667" cy="230832"/>
          </a:xfrm>
          <a:prstGeom prst="rect">
            <a:avLst/>
          </a:prstGeom>
        </p:spPr>
        <p:txBody>
          <a:bodyPr wrap="square">
            <a:spAutoFit/>
          </a:bodyPr>
          <a:lstStyle/>
          <a:p>
            <a:pPr eaLnBrk="1" fontAlgn="auto" hangingPunct="1">
              <a:spcBef>
                <a:spcPts val="0"/>
              </a:spcBef>
              <a:spcAft>
                <a:spcPts val="0"/>
              </a:spcAft>
              <a:buClrTx/>
              <a:buFontTx/>
              <a:buNone/>
            </a:pPr>
            <a:r>
              <a:rPr lang="en-US" altLang="zh-CN" sz="900" b="0" dirty="0">
                <a:solidFill>
                  <a:prstClr val="black"/>
                </a:solidFill>
                <a:latin typeface="Times New Roman" panose="02020603050405020304" pitchFamily="18" charset="0"/>
                <a:ea typeface="微软雅黑" panose="020B0503020204020204"/>
                <a:cs typeface="Times New Roman" panose="02020603050405020304" pitchFamily="18" charset="0"/>
              </a:rPr>
              <a:t>Liu Z G, Song J </a:t>
            </a:r>
            <a:r>
              <a:rPr lang="en-US" altLang="zh-CN" sz="900" b="0" dirty="0" err="1">
                <a:solidFill>
                  <a:prstClr val="black"/>
                </a:solidFill>
                <a:latin typeface="Times New Roman" panose="02020603050405020304" pitchFamily="18" charset="0"/>
                <a:ea typeface="微软雅黑" panose="020B0503020204020204"/>
                <a:cs typeface="Times New Roman" panose="02020603050405020304" pitchFamily="18" charset="0"/>
              </a:rPr>
              <a:t>J</a:t>
            </a:r>
            <a:r>
              <a:rPr lang="en-US" altLang="zh-CN" sz="900" b="0" dirty="0">
                <a:solidFill>
                  <a:prstClr val="black"/>
                </a:solidFill>
                <a:latin typeface="Times New Roman" panose="02020603050405020304" pitchFamily="18" charset="0"/>
                <a:ea typeface="微软雅黑" panose="020B0503020204020204"/>
                <a:cs typeface="Times New Roman" panose="02020603050405020304" pitchFamily="18" charset="0"/>
              </a:rPr>
              <a:t>, Kong X L. Biomedical &amp; Environmental Sciences, 2010</a:t>
            </a:r>
            <a:endParaRPr lang="zh-CN" altLang="en-US" sz="900" b="0" dirty="0">
              <a:solidFill>
                <a:prstClr val="black"/>
              </a:solidFill>
              <a:latin typeface="Times New Roman" panose="02020603050405020304" pitchFamily="18" charset="0"/>
              <a:ea typeface="微软雅黑" panose="020B0503020204020204"/>
              <a:cs typeface="Times New Roman" panose="02020603050405020304" pitchFamily="18" charset="0"/>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95960" y="2707640"/>
            <a:ext cx="8196520" cy="1423035"/>
          </a:xfrm>
          <a:prstGeom prst="rect">
            <a:avLst/>
          </a:prstGeom>
          <a:noFill/>
        </p:spPr>
        <p:txBody>
          <a:bodyPr wrap="square" rtlCol="0">
            <a:spAutoFit/>
          </a:bodyPr>
          <a:lstStyle/>
          <a:p>
            <a:pPr indent="0">
              <a:buNone/>
            </a:pPr>
            <a:r>
              <a:rPr kumimoji="1" lang="zh-CN" altLang="en-US" sz="3600" dirty="0">
                <a:solidFill>
                  <a:srgbClr val="EB641B"/>
                </a:solidFill>
                <a:latin typeface="+mn-ea"/>
                <a:ea typeface="+mn-ea"/>
                <a:cs typeface="+mn-ea"/>
              </a:rPr>
              <a:t>规范化过敏性疾病诊断的“二步曲”</a:t>
            </a:r>
          </a:p>
          <a:p>
            <a:pPr indent="0">
              <a:buNone/>
            </a:pPr>
            <a:r>
              <a:rPr kumimoji="1" lang="en-US" altLang="zh-CN" sz="3600" dirty="0">
                <a:solidFill>
                  <a:srgbClr val="EB641B"/>
                </a:solidFill>
                <a:latin typeface="+mn-ea"/>
                <a:ea typeface="+mn-ea"/>
                <a:cs typeface="+mn-ea"/>
              </a:rPr>
              <a:t>                                     ——</a:t>
            </a:r>
            <a:r>
              <a:rPr kumimoji="1" lang="zh-CN" altLang="en-US" sz="3600" dirty="0">
                <a:solidFill>
                  <a:srgbClr val="EB641B"/>
                </a:solidFill>
                <a:latin typeface="+mn-ea"/>
                <a:ea typeface="+mn-ea"/>
                <a:cs typeface="+mn-ea"/>
              </a:rPr>
              <a:t>体内诊断</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Box 6"/>
          <p:cNvSpPr txBox="1">
            <a:spLocks noChangeArrowheads="1"/>
          </p:cNvSpPr>
          <p:nvPr/>
        </p:nvSpPr>
        <p:spPr bwMode="auto">
          <a:xfrm>
            <a:off x="4552196" y="6394133"/>
            <a:ext cx="464635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200" b="1">
                <a:solidFill>
                  <a:srgbClr val="000099"/>
                </a:solidFill>
                <a:latin typeface="Arial" panose="020B0604020202020204" pitchFamily="34" charset="0"/>
                <a:ea typeface="黑体" panose="02010600030101010101" pitchFamily="49" charset="-122"/>
              </a:defRPr>
            </a:lvl1pPr>
            <a:lvl2pPr marL="742950" indent="-285750">
              <a:defRPr sz="3200" b="1">
                <a:solidFill>
                  <a:srgbClr val="000099"/>
                </a:solidFill>
                <a:latin typeface="Arial" panose="020B0604020202020204" pitchFamily="34" charset="0"/>
                <a:ea typeface="黑体" panose="02010600030101010101" pitchFamily="49" charset="-122"/>
              </a:defRPr>
            </a:lvl2pPr>
            <a:lvl3pPr marL="1143000" indent="-228600">
              <a:defRPr sz="3200" b="1">
                <a:solidFill>
                  <a:srgbClr val="000099"/>
                </a:solidFill>
                <a:latin typeface="Arial" panose="020B0604020202020204" pitchFamily="34" charset="0"/>
                <a:ea typeface="黑体" panose="02010600030101010101" pitchFamily="49" charset="-122"/>
              </a:defRPr>
            </a:lvl3pPr>
            <a:lvl4pPr marL="1600200" indent="-228600">
              <a:defRPr sz="3200" b="1">
                <a:solidFill>
                  <a:srgbClr val="000099"/>
                </a:solidFill>
                <a:latin typeface="Arial" panose="020B0604020202020204" pitchFamily="34" charset="0"/>
                <a:ea typeface="黑体" panose="02010600030101010101" pitchFamily="49" charset="-122"/>
              </a:defRPr>
            </a:lvl4pPr>
            <a:lvl5pPr marL="2057400" indent="-228600">
              <a:defRPr sz="3200" b="1">
                <a:solidFill>
                  <a:srgbClr val="000099"/>
                </a:solidFill>
                <a:latin typeface="Arial" panose="020B0604020202020204" pitchFamily="34" charset="0"/>
                <a:ea typeface="黑体" panose="02010600030101010101" pitchFamily="49" charset="-122"/>
              </a:defRPr>
            </a:lvl5pPr>
            <a:lvl6pPr marL="2514600" indent="-228600" eaLnBrk="0" fontAlgn="base" hangingPunct="0">
              <a:spcBef>
                <a:spcPts val="400"/>
              </a:spcBef>
              <a:spcAft>
                <a:spcPct val="30000"/>
              </a:spcAft>
              <a:buClr>
                <a:srgbClr val="FF3399"/>
              </a:buClr>
              <a:buFont typeface="Wingdings" panose="05000000000000000000" pitchFamily="2" charset="2"/>
              <a:buChar char="l"/>
              <a:defRPr sz="3200" b="1">
                <a:solidFill>
                  <a:srgbClr val="000099"/>
                </a:solidFill>
                <a:latin typeface="Arial" panose="020B0604020202020204" pitchFamily="34" charset="0"/>
                <a:ea typeface="黑体" panose="02010600030101010101" pitchFamily="49" charset="-122"/>
              </a:defRPr>
            </a:lvl6pPr>
            <a:lvl7pPr marL="2971800" indent="-228600" eaLnBrk="0" fontAlgn="base" hangingPunct="0">
              <a:spcBef>
                <a:spcPts val="400"/>
              </a:spcBef>
              <a:spcAft>
                <a:spcPct val="30000"/>
              </a:spcAft>
              <a:buClr>
                <a:srgbClr val="FF3399"/>
              </a:buClr>
              <a:buFont typeface="Wingdings" panose="05000000000000000000" pitchFamily="2" charset="2"/>
              <a:buChar char="l"/>
              <a:defRPr sz="3200" b="1">
                <a:solidFill>
                  <a:srgbClr val="000099"/>
                </a:solidFill>
                <a:latin typeface="Arial" panose="020B0604020202020204" pitchFamily="34" charset="0"/>
                <a:ea typeface="黑体" panose="02010600030101010101" pitchFamily="49" charset="-122"/>
              </a:defRPr>
            </a:lvl7pPr>
            <a:lvl8pPr marL="3429000" indent="-228600" eaLnBrk="0" fontAlgn="base" hangingPunct="0">
              <a:spcBef>
                <a:spcPts val="400"/>
              </a:spcBef>
              <a:spcAft>
                <a:spcPct val="30000"/>
              </a:spcAft>
              <a:buClr>
                <a:srgbClr val="FF3399"/>
              </a:buClr>
              <a:buFont typeface="Wingdings" panose="05000000000000000000" pitchFamily="2" charset="2"/>
              <a:buChar char="l"/>
              <a:defRPr sz="3200" b="1">
                <a:solidFill>
                  <a:srgbClr val="000099"/>
                </a:solidFill>
                <a:latin typeface="Arial" panose="020B0604020202020204" pitchFamily="34" charset="0"/>
                <a:ea typeface="黑体" panose="02010600030101010101" pitchFamily="49" charset="-122"/>
              </a:defRPr>
            </a:lvl8pPr>
            <a:lvl9pPr marL="3886200" indent="-228600" eaLnBrk="0" fontAlgn="base" hangingPunct="0">
              <a:spcBef>
                <a:spcPts val="400"/>
              </a:spcBef>
              <a:spcAft>
                <a:spcPct val="30000"/>
              </a:spcAft>
              <a:buClr>
                <a:srgbClr val="FF3399"/>
              </a:buClr>
              <a:buFont typeface="Wingdings" panose="05000000000000000000" pitchFamily="2" charset="2"/>
              <a:buChar char="l"/>
              <a:defRPr sz="3200" b="1">
                <a:solidFill>
                  <a:srgbClr val="000099"/>
                </a:solidFill>
                <a:latin typeface="Arial" panose="020B0604020202020204" pitchFamily="34" charset="0"/>
                <a:ea typeface="黑体" panose="02010600030101010101" pitchFamily="49" charset="-122"/>
              </a:defRPr>
            </a:lvl9pPr>
          </a:lstStyle>
          <a:p>
            <a:pPr>
              <a:spcBef>
                <a:spcPct val="50000"/>
              </a:spcBef>
              <a:buNone/>
            </a:pPr>
            <a:r>
              <a:rPr lang="en-US" altLang="zh-CN" sz="1600" b="0" dirty="0">
                <a:solidFill>
                  <a:schemeClr val="tx1"/>
                </a:solidFill>
                <a:latin typeface="+mn-ea"/>
                <a:ea typeface="+mn-ea"/>
                <a:cs typeface="+mn-ea"/>
                <a:sym typeface="+mn-lt"/>
              </a:rPr>
              <a:t>Heinzerling L, et al.</a:t>
            </a:r>
            <a:r>
              <a:rPr lang="en-US" altLang="zh-CN" sz="1600" b="0" i="1" dirty="0">
                <a:solidFill>
                  <a:schemeClr val="tx1"/>
                </a:solidFill>
                <a:latin typeface="+mn-ea"/>
                <a:ea typeface="+mn-ea"/>
                <a:cs typeface="+mn-ea"/>
                <a:sym typeface="+mn-lt"/>
              </a:rPr>
              <a:t> Clin Trans Allergy</a:t>
            </a:r>
            <a:r>
              <a:rPr lang="en-US" altLang="zh-CN" sz="1600" b="0" dirty="0">
                <a:solidFill>
                  <a:schemeClr val="tx1"/>
                </a:solidFill>
                <a:latin typeface="+mn-ea"/>
                <a:ea typeface="+mn-ea"/>
                <a:cs typeface="+mn-ea"/>
                <a:sym typeface="+mn-lt"/>
              </a:rPr>
              <a:t> 2013</a:t>
            </a:r>
          </a:p>
        </p:txBody>
      </p:sp>
      <p:pic>
        <p:nvPicPr>
          <p:cNvPr id="1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9632" y="1412776"/>
            <a:ext cx="6985000" cy="427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390" y="5745480"/>
            <a:ext cx="2395855" cy="752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2"/>
          <p:cNvSpPr>
            <a:spLocks noChangeArrowheads="1"/>
          </p:cNvSpPr>
          <p:nvPr/>
        </p:nvSpPr>
        <p:spPr bwMode="auto">
          <a:xfrm>
            <a:off x="1351280" y="404495"/>
            <a:ext cx="7034530" cy="504825"/>
          </a:xfrm>
          <a:prstGeom prst="rect">
            <a:avLst/>
          </a:prstGeom>
          <a:noFill/>
          <a:ln>
            <a:noFill/>
          </a:ln>
          <a:effectLst>
            <a:outerShdw dist="17961" dir="2700000" algn="ctr" rotWithShape="0">
              <a:schemeClr val="bg1"/>
            </a:outerShdw>
          </a:effectLst>
        </p:spPr>
        <p:txBody>
          <a:bodyPr anchor="b"/>
          <a:lstStyle>
            <a:lvl1pPr algn="ctr">
              <a:defRPr kumimoji="1" sz="4400">
                <a:solidFill>
                  <a:schemeClr val="tx2"/>
                </a:solidFill>
                <a:latin typeface="Arial" panose="020B0604020202020204" pitchFamily="34" charset="0"/>
                <a:ea typeface="MS PGothic" panose="020B0600070205080204" pitchFamily="100" charset="-128"/>
              </a:defRPr>
            </a:lvl1pPr>
            <a:lvl2pPr algn="ctr">
              <a:defRPr kumimoji="1" sz="4400">
                <a:solidFill>
                  <a:schemeClr val="tx2"/>
                </a:solidFill>
                <a:latin typeface="Arial" panose="020B0604020202020204" pitchFamily="34" charset="0"/>
                <a:ea typeface="MS PGothic" panose="020B0600070205080204" pitchFamily="100" charset="-128"/>
              </a:defRPr>
            </a:lvl2pPr>
            <a:lvl3pPr algn="ctr">
              <a:defRPr kumimoji="1" sz="4400">
                <a:solidFill>
                  <a:schemeClr val="tx2"/>
                </a:solidFill>
                <a:latin typeface="Arial" panose="020B0604020202020204" pitchFamily="34" charset="0"/>
                <a:ea typeface="MS PGothic" panose="020B0600070205080204" pitchFamily="100" charset="-128"/>
              </a:defRPr>
            </a:lvl3pPr>
            <a:lvl4pPr algn="ctr">
              <a:defRPr kumimoji="1" sz="4400">
                <a:solidFill>
                  <a:schemeClr val="tx2"/>
                </a:solidFill>
                <a:latin typeface="Arial" panose="020B0604020202020204" pitchFamily="34" charset="0"/>
                <a:ea typeface="MS PGothic" panose="020B0600070205080204" pitchFamily="100" charset="-128"/>
              </a:defRPr>
            </a:lvl4pPr>
            <a:lvl5pPr algn="ctr">
              <a:defRPr kumimoji="1" sz="4400">
                <a:solidFill>
                  <a:schemeClr val="tx2"/>
                </a:solidFill>
                <a:latin typeface="Arial" panose="020B0604020202020204" pitchFamily="34" charset="0"/>
                <a:ea typeface="MS PGothic" panose="020B0600070205080204" pitchFamily="100" charset="-128"/>
              </a:defRPr>
            </a:lvl5pPr>
            <a:lvl6pPr marL="457200" algn="ctr" fontAlgn="base">
              <a:spcBef>
                <a:spcPct val="0"/>
              </a:spcBef>
              <a:spcAft>
                <a:spcPct val="0"/>
              </a:spcAft>
              <a:defRPr kumimoji="1" sz="4400">
                <a:solidFill>
                  <a:schemeClr val="tx2"/>
                </a:solidFill>
                <a:latin typeface="Arial" panose="020B0604020202020204" pitchFamily="34" charset="0"/>
                <a:ea typeface="MS PGothic" panose="020B0600070205080204" pitchFamily="100" charset="-128"/>
              </a:defRPr>
            </a:lvl6pPr>
            <a:lvl7pPr marL="914400" algn="ctr" fontAlgn="base">
              <a:spcBef>
                <a:spcPct val="0"/>
              </a:spcBef>
              <a:spcAft>
                <a:spcPct val="0"/>
              </a:spcAft>
              <a:defRPr kumimoji="1" sz="4400">
                <a:solidFill>
                  <a:schemeClr val="tx2"/>
                </a:solidFill>
                <a:latin typeface="Arial" panose="020B0604020202020204" pitchFamily="34" charset="0"/>
                <a:ea typeface="MS PGothic" panose="020B0600070205080204" pitchFamily="100" charset="-128"/>
              </a:defRPr>
            </a:lvl7pPr>
            <a:lvl8pPr marL="1371600" algn="ctr" fontAlgn="base">
              <a:spcBef>
                <a:spcPct val="0"/>
              </a:spcBef>
              <a:spcAft>
                <a:spcPct val="0"/>
              </a:spcAft>
              <a:defRPr kumimoji="1" sz="4400">
                <a:solidFill>
                  <a:schemeClr val="tx2"/>
                </a:solidFill>
                <a:latin typeface="Arial" panose="020B0604020202020204" pitchFamily="34" charset="0"/>
                <a:ea typeface="MS PGothic" panose="020B0600070205080204" pitchFamily="100" charset="-128"/>
              </a:defRPr>
            </a:lvl8pPr>
            <a:lvl9pPr marL="1828800" algn="ctr" fontAlgn="base">
              <a:spcBef>
                <a:spcPct val="0"/>
              </a:spcBef>
              <a:spcAft>
                <a:spcPct val="0"/>
              </a:spcAft>
              <a:defRPr kumimoji="1" sz="4400">
                <a:solidFill>
                  <a:schemeClr val="tx2"/>
                </a:solidFill>
                <a:latin typeface="Arial" panose="020B0604020202020204" pitchFamily="34" charset="0"/>
                <a:ea typeface="MS PGothic" panose="020B0600070205080204" pitchFamily="100" charset="-128"/>
              </a:defRPr>
            </a:lvl9pPr>
          </a:lstStyle>
          <a:p>
            <a:pPr>
              <a:buNone/>
              <a:defRPr/>
            </a:pPr>
            <a:r>
              <a:rPr lang="zh-CN" altLang="en-US" sz="3200" dirty="0">
                <a:solidFill>
                  <a:srgbClr val="002060"/>
                </a:solidFill>
                <a:latin typeface="+mn-ea"/>
                <a:ea typeface="+mn-ea"/>
                <a:cs typeface="+mn-ea"/>
                <a:sym typeface="+mn-lt"/>
              </a:rPr>
              <a:t>皮肤点刺实验（</a:t>
            </a:r>
            <a:r>
              <a:rPr lang="en-US" altLang="zh-CN" sz="3200" dirty="0">
                <a:solidFill>
                  <a:srgbClr val="002060"/>
                </a:solidFill>
                <a:latin typeface="+mn-ea"/>
                <a:ea typeface="+mn-ea"/>
                <a:cs typeface="+mn-ea"/>
                <a:sym typeface="+mn-lt"/>
              </a:rPr>
              <a:t>SPT</a:t>
            </a:r>
            <a:r>
              <a:rPr lang="zh-CN" altLang="en-US" sz="3200" dirty="0">
                <a:solidFill>
                  <a:srgbClr val="002060"/>
                </a:solidFill>
                <a:latin typeface="+mn-ea"/>
                <a:ea typeface="+mn-ea"/>
                <a:cs typeface="+mn-ea"/>
                <a:sym typeface="+mn-lt"/>
              </a:rPr>
              <a:t>）</a:t>
            </a:r>
            <a:endParaRPr lang="zh-CN" altLang="en-US" sz="3200" b="1" dirty="0">
              <a:solidFill>
                <a:srgbClr val="002060"/>
              </a:solidFill>
              <a:latin typeface="+mn-ea"/>
              <a:ea typeface="+mn-ea"/>
              <a:cs typeface="+mn-ea"/>
              <a:sym typeface="+mn-lt"/>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22" name="组合 7"/>
          <p:cNvGrpSpPr/>
          <p:nvPr/>
        </p:nvGrpSpPr>
        <p:grpSpPr bwMode="auto">
          <a:xfrm>
            <a:off x="503243" y="656167"/>
            <a:ext cx="325437" cy="61384"/>
            <a:chOff x="0" y="0"/>
            <a:chExt cx="325753" cy="45720"/>
          </a:xfrm>
        </p:grpSpPr>
        <p:sp>
          <p:nvSpPr>
            <p:cNvPr id="5123" name="椭圆 8"/>
            <p:cNvSpPr>
              <a:spLocks noChangeArrowheads="1"/>
            </p:cNvSpPr>
            <p:nvPr/>
          </p:nvSpPr>
          <p:spPr bwMode="auto">
            <a:xfrm>
              <a:off x="0" y="0"/>
              <a:ext cx="45720" cy="45720"/>
            </a:xfrm>
            <a:prstGeom prst="ellipse">
              <a:avLst/>
            </a:prstGeom>
            <a:solidFill>
              <a:srgbClr val="BFBFBF"/>
            </a:solidFill>
            <a:ln>
              <a:noFill/>
            </a:ln>
            <a:extLst>
              <a:ext uri="{91240B29-F687-4F45-9708-019B960494DF}">
                <a14:hiddenLine xmlns:a14="http://schemas.microsoft.com/office/drawing/2010/main" w="9525">
                  <a:solidFill>
                    <a:srgbClr val="000000"/>
                  </a:solidFill>
                  <a:round/>
                </a14:hiddenLine>
              </a:ext>
            </a:extLst>
          </p:spPr>
          <p:txBody>
            <a:bodyPr anchor="ctr"/>
            <a:lstStyle>
              <a:lvl1pPr>
                <a:spcBef>
                  <a:spcPct val="20000"/>
                </a:spcBef>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en-US" sz="1800">
                <a:solidFill>
                  <a:srgbClr val="FFFFFF"/>
                </a:solidFill>
                <a:latin typeface="+mn-lt"/>
                <a:ea typeface="+mn-ea"/>
                <a:cs typeface="+mn-ea"/>
                <a:sym typeface="+mn-lt"/>
              </a:endParaRPr>
            </a:p>
          </p:txBody>
        </p:sp>
        <p:sp>
          <p:nvSpPr>
            <p:cNvPr id="5124" name="椭圆 9"/>
            <p:cNvSpPr>
              <a:spLocks noChangeArrowheads="1"/>
            </p:cNvSpPr>
            <p:nvPr/>
          </p:nvSpPr>
          <p:spPr bwMode="auto">
            <a:xfrm>
              <a:off x="93344" y="0"/>
              <a:ext cx="45720" cy="45720"/>
            </a:xfrm>
            <a:prstGeom prst="ellipse">
              <a:avLst/>
            </a:prstGeom>
            <a:solidFill>
              <a:srgbClr val="BFBFBF"/>
            </a:solidFill>
            <a:ln>
              <a:noFill/>
            </a:ln>
            <a:extLst>
              <a:ext uri="{91240B29-F687-4F45-9708-019B960494DF}">
                <a14:hiddenLine xmlns:a14="http://schemas.microsoft.com/office/drawing/2010/main" w="9525">
                  <a:solidFill>
                    <a:srgbClr val="000000"/>
                  </a:solidFill>
                  <a:round/>
                </a14:hiddenLine>
              </a:ext>
            </a:extLst>
          </p:spPr>
          <p:txBody>
            <a:bodyPr anchor="ctr"/>
            <a:lstStyle>
              <a:lvl1pPr>
                <a:spcBef>
                  <a:spcPct val="20000"/>
                </a:spcBef>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en-US" sz="1800">
                <a:solidFill>
                  <a:srgbClr val="FFFFFF"/>
                </a:solidFill>
                <a:latin typeface="+mn-lt"/>
                <a:ea typeface="+mn-ea"/>
                <a:cs typeface="+mn-ea"/>
                <a:sym typeface="+mn-lt"/>
              </a:endParaRPr>
            </a:p>
          </p:txBody>
        </p:sp>
        <p:sp>
          <p:nvSpPr>
            <p:cNvPr id="5125" name="椭圆 10"/>
            <p:cNvSpPr>
              <a:spLocks noChangeArrowheads="1"/>
            </p:cNvSpPr>
            <p:nvPr/>
          </p:nvSpPr>
          <p:spPr bwMode="auto">
            <a:xfrm>
              <a:off x="186688" y="0"/>
              <a:ext cx="45720" cy="45720"/>
            </a:xfrm>
            <a:prstGeom prst="ellipse">
              <a:avLst/>
            </a:prstGeom>
            <a:solidFill>
              <a:srgbClr val="BFBFBF"/>
            </a:solidFill>
            <a:ln>
              <a:noFill/>
            </a:ln>
            <a:extLst>
              <a:ext uri="{91240B29-F687-4F45-9708-019B960494DF}">
                <a14:hiddenLine xmlns:a14="http://schemas.microsoft.com/office/drawing/2010/main" w="9525">
                  <a:solidFill>
                    <a:srgbClr val="000000"/>
                  </a:solidFill>
                  <a:round/>
                </a14:hiddenLine>
              </a:ext>
            </a:extLst>
          </p:spPr>
          <p:txBody>
            <a:bodyPr anchor="ctr"/>
            <a:lstStyle>
              <a:lvl1pPr>
                <a:spcBef>
                  <a:spcPct val="20000"/>
                </a:spcBef>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en-US" sz="1800">
                <a:solidFill>
                  <a:srgbClr val="FFFFFF"/>
                </a:solidFill>
                <a:latin typeface="+mn-lt"/>
                <a:ea typeface="+mn-ea"/>
                <a:cs typeface="+mn-ea"/>
                <a:sym typeface="+mn-lt"/>
              </a:endParaRPr>
            </a:p>
          </p:txBody>
        </p:sp>
        <p:sp>
          <p:nvSpPr>
            <p:cNvPr id="5126" name="椭圆 11"/>
            <p:cNvSpPr>
              <a:spLocks noChangeArrowheads="1"/>
            </p:cNvSpPr>
            <p:nvPr/>
          </p:nvSpPr>
          <p:spPr bwMode="auto">
            <a:xfrm>
              <a:off x="280033" y="0"/>
              <a:ext cx="45720" cy="45720"/>
            </a:xfrm>
            <a:prstGeom prst="ellipse">
              <a:avLst/>
            </a:prstGeom>
            <a:solidFill>
              <a:srgbClr val="BFBFBF"/>
            </a:solidFill>
            <a:ln>
              <a:noFill/>
            </a:ln>
            <a:extLst>
              <a:ext uri="{91240B29-F687-4F45-9708-019B960494DF}">
                <a14:hiddenLine xmlns:a14="http://schemas.microsoft.com/office/drawing/2010/main" w="9525">
                  <a:solidFill>
                    <a:srgbClr val="000000"/>
                  </a:solidFill>
                  <a:round/>
                </a14:hiddenLine>
              </a:ext>
            </a:extLst>
          </p:spPr>
          <p:txBody>
            <a:bodyPr anchor="ctr"/>
            <a:lstStyle>
              <a:lvl1pPr>
                <a:spcBef>
                  <a:spcPct val="20000"/>
                </a:spcBef>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en-US" sz="1800">
                <a:solidFill>
                  <a:srgbClr val="FFFFFF"/>
                </a:solidFill>
                <a:latin typeface="+mn-lt"/>
                <a:ea typeface="+mn-ea"/>
                <a:cs typeface="+mn-ea"/>
                <a:sym typeface="+mn-lt"/>
              </a:endParaRPr>
            </a:p>
          </p:txBody>
        </p:sp>
      </p:grpSp>
      <p:sp>
        <p:nvSpPr>
          <p:cNvPr id="25" name="矩形 24"/>
          <p:cNvSpPr/>
          <p:nvPr/>
        </p:nvSpPr>
        <p:spPr>
          <a:xfrm>
            <a:off x="1043608" y="260648"/>
            <a:ext cx="1013272" cy="584775"/>
          </a:xfrm>
          <a:prstGeom prst="rect">
            <a:avLst/>
          </a:prstGeom>
        </p:spPr>
        <p:txBody>
          <a:bodyPr wrap="square">
            <a:spAutoFit/>
          </a:bodyPr>
          <a:lstStyle/>
          <a:p>
            <a:pPr>
              <a:buNone/>
            </a:pPr>
            <a:r>
              <a:rPr kumimoji="1" lang="zh-CN" altLang="en-US" dirty="0">
                <a:solidFill>
                  <a:srgbClr val="002060"/>
                </a:solidFill>
                <a:effectLst>
                  <a:outerShdw blurRad="38100" dist="38100" dir="2700000" algn="tl">
                    <a:srgbClr val="C0C0C0"/>
                  </a:outerShdw>
                </a:effectLst>
                <a:latin typeface="+mn-lt"/>
                <a:ea typeface="+mn-ea"/>
                <a:cs typeface="+mn-ea"/>
                <a:sym typeface="+mn-lt"/>
              </a:rPr>
              <a:t>目录</a:t>
            </a:r>
          </a:p>
        </p:txBody>
      </p:sp>
      <p:grpSp>
        <p:nvGrpSpPr>
          <p:cNvPr id="18" name="组合 17"/>
          <p:cNvGrpSpPr/>
          <p:nvPr/>
        </p:nvGrpSpPr>
        <p:grpSpPr>
          <a:xfrm>
            <a:off x="2561827" y="1942380"/>
            <a:ext cx="4242421" cy="654525"/>
            <a:chOff x="2443876" y="2402304"/>
            <a:chExt cx="4242421" cy="654525"/>
          </a:xfrm>
        </p:grpSpPr>
        <p:sp>
          <p:nvSpPr>
            <p:cNvPr id="19" name="矩形 1"/>
            <p:cNvSpPr>
              <a:spLocks noChangeArrowheads="1"/>
            </p:cNvSpPr>
            <p:nvPr/>
          </p:nvSpPr>
          <p:spPr bwMode="auto">
            <a:xfrm>
              <a:off x="2967066" y="2402304"/>
              <a:ext cx="3719231" cy="654525"/>
            </a:xfrm>
            <a:prstGeom prst="rect">
              <a:avLst/>
            </a:prstGeom>
            <a:noFill/>
            <a:ln w="19050" cap="flat" cmpd="sng">
              <a:solidFill>
                <a:schemeClr val="bg1">
                  <a:lumMod val="85000"/>
                </a:schemeClr>
              </a:solidFill>
              <a:miter lim="800000"/>
            </a:ln>
            <a:extLst>
              <a:ext uri="{909E8E84-426E-40DD-AFC4-6F175D3DCCD1}">
                <a14:hiddenFill xmlns:a14="http://schemas.microsoft.com/office/drawing/2010/main">
                  <a:solidFill>
                    <a:srgbClr val="FFFFFF"/>
                  </a:solidFill>
                </a14:hiddenFill>
              </a:ext>
            </a:extLst>
          </p:spPr>
          <p:txBody>
            <a:bodyPr lIns="90170" tIns="46990" rIns="90170" bIns="46990"/>
            <a:lstStyle>
              <a:lvl1pPr>
                <a:spcBef>
                  <a:spcPct val="20000"/>
                </a:spcBef>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50000"/>
                </a:lnSpc>
                <a:spcBef>
                  <a:spcPct val="0"/>
                </a:spcBef>
                <a:buFont typeface="Arial" panose="020B0604020202020204" pitchFamily="34" charset="0"/>
                <a:buNone/>
              </a:pPr>
              <a:endParaRPr lang="zh-CN" altLang="en-US" sz="2400">
                <a:latin typeface="+mj-ea"/>
                <a:ea typeface="+mj-ea"/>
                <a:cs typeface="+mn-ea"/>
                <a:sym typeface="+mn-lt"/>
              </a:endParaRPr>
            </a:p>
          </p:txBody>
        </p:sp>
        <p:sp>
          <p:nvSpPr>
            <p:cNvPr id="20" name="矩形 28"/>
            <p:cNvSpPr>
              <a:spLocks noChangeArrowheads="1"/>
            </p:cNvSpPr>
            <p:nvPr/>
          </p:nvSpPr>
          <p:spPr bwMode="auto">
            <a:xfrm>
              <a:off x="2443876" y="2402304"/>
              <a:ext cx="605947" cy="654525"/>
            </a:xfrm>
            <a:prstGeom prst="rect">
              <a:avLst/>
            </a:prstGeom>
            <a:solidFill>
              <a:srgbClr val="EB641B"/>
            </a:solidFill>
            <a:ln>
              <a:solidFill>
                <a:srgbClr val="EB641B"/>
              </a:solidFill>
            </a:ln>
            <a:effectLst>
              <a:outerShdw sx="1000" sy="1000" rotWithShape="0">
                <a:srgbClr val="000000"/>
              </a:outerShdw>
            </a:effectLst>
          </p:spPr>
          <p:style>
            <a:lnRef idx="3">
              <a:schemeClr val="lt1"/>
            </a:lnRef>
            <a:fillRef idx="1">
              <a:schemeClr val="accent3"/>
            </a:fillRef>
            <a:effectRef idx="1">
              <a:schemeClr val="accent3"/>
            </a:effectRef>
            <a:fontRef idx="minor">
              <a:schemeClr val="lt1"/>
            </a:fontRef>
          </p:style>
          <p:txBody>
            <a:bodyPr anchor="ctr"/>
            <a:lstStyle>
              <a:lvl1pPr>
                <a:spcBef>
                  <a:spcPct val="20000"/>
                </a:spcBef>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spcBef>
                  <a:spcPct val="0"/>
                </a:spcBef>
                <a:buFont typeface="Arial" panose="020B0604020202020204" pitchFamily="34" charset="0"/>
                <a:buNone/>
              </a:pPr>
              <a:r>
                <a:rPr lang="en-US" altLang="zh-CN" sz="2800" b="1" dirty="0">
                  <a:solidFill>
                    <a:schemeClr val="bg1"/>
                  </a:solidFill>
                  <a:latin typeface="+mj-ea"/>
                  <a:ea typeface="+mj-ea"/>
                  <a:cs typeface="+mn-ea"/>
                  <a:sym typeface="+mn-lt"/>
                </a:rPr>
                <a:t>1</a:t>
              </a:r>
            </a:p>
          </p:txBody>
        </p:sp>
        <p:sp>
          <p:nvSpPr>
            <p:cNvPr id="21" name="矩形 7"/>
            <p:cNvSpPr>
              <a:spLocks noChangeArrowheads="1"/>
            </p:cNvSpPr>
            <p:nvPr/>
          </p:nvSpPr>
          <p:spPr bwMode="auto">
            <a:xfrm>
              <a:off x="3167387" y="2402686"/>
              <a:ext cx="3262432"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50000"/>
                </a:lnSpc>
                <a:spcBef>
                  <a:spcPct val="0"/>
                </a:spcBef>
                <a:buFont typeface="Arial" panose="020B0604020202020204" pitchFamily="34" charset="0"/>
                <a:buNone/>
              </a:pPr>
              <a:r>
                <a:rPr lang="zh-CN" altLang="en-US" sz="2000" dirty="0">
                  <a:latin typeface="+mj-ea"/>
                  <a:ea typeface="+mj-ea"/>
                  <a:cs typeface="+mn-ea"/>
                  <a:sym typeface="+mn-lt"/>
                </a:rPr>
                <a:t>过敏性疾病概况及研究思路</a:t>
              </a:r>
              <a:endParaRPr lang="en-US" altLang="zh-CN" sz="2000" b="1" dirty="0">
                <a:latin typeface="+mj-ea"/>
                <a:ea typeface="+mj-ea"/>
                <a:cs typeface="+mn-ea"/>
                <a:sym typeface="+mn-lt"/>
              </a:endParaRPr>
            </a:p>
          </p:txBody>
        </p:sp>
      </p:grpSp>
      <p:sp>
        <p:nvSpPr>
          <p:cNvPr id="23" name="矩形 1"/>
          <p:cNvSpPr>
            <a:spLocks noChangeArrowheads="1"/>
          </p:cNvSpPr>
          <p:nvPr/>
        </p:nvSpPr>
        <p:spPr bwMode="auto">
          <a:xfrm>
            <a:off x="3085017" y="2743760"/>
            <a:ext cx="3719231" cy="654525"/>
          </a:xfrm>
          <a:prstGeom prst="rect">
            <a:avLst/>
          </a:prstGeom>
          <a:noFill/>
          <a:ln w="19050" cap="flat" cmpd="sng">
            <a:solidFill>
              <a:schemeClr val="bg1">
                <a:lumMod val="85000"/>
              </a:schemeClr>
            </a:solidFill>
            <a:miter lim="800000"/>
          </a:ln>
          <a:extLst>
            <a:ext uri="{909E8E84-426E-40DD-AFC4-6F175D3DCCD1}">
              <a14:hiddenFill xmlns:a14="http://schemas.microsoft.com/office/drawing/2010/main">
                <a:solidFill>
                  <a:srgbClr val="FFFFFF"/>
                </a:solidFill>
              </a14:hiddenFill>
            </a:ext>
          </a:extLst>
        </p:spPr>
        <p:txBody>
          <a:bodyPr lIns="90170" tIns="46990" rIns="90170" bIns="46990"/>
          <a:lstStyle>
            <a:lvl1pPr>
              <a:spcBef>
                <a:spcPct val="20000"/>
              </a:spcBef>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50000"/>
              </a:lnSpc>
              <a:spcBef>
                <a:spcPct val="0"/>
              </a:spcBef>
              <a:buFont typeface="Arial" panose="020B0604020202020204" pitchFamily="34" charset="0"/>
              <a:buNone/>
            </a:pPr>
            <a:endParaRPr lang="zh-CN" altLang="en-US" sz="2400">
              <a:latin typeface="+mj-ea"/>
              <a:ea typeface="+mj-ea"/>
              <a:cs typeface="+mn-ea"/>
              <a:sym typeface="+mn-lt"/>
            </a:endParaRPr>
          </a:p>
        </p:txBody>
      </p:sp>
      <p:sp>
        <p:nvSpPr>
          <p:cNvPr id="24" name="矩形 28"/>
          <p:cNvSpPr>
            <a:spLocks noChangeArrowheads="1"/>
          </p:cNvSpPr>
          <p:nvPr/>
        </p:nvSpPr>
        <p:spPr bwMode="auto">
          <a:xfrm>
            <a:off x="2561827" y="2743760"/>
            <a:ext cx="605947" cy="654525"/>
          </a:xfrm>
          <a:prstGeom prst="rect">
            <a:avLst/>
          </a:prstGeom>
          <a:solidFill>
            <a:srgbClr val="D9D9D9"/>
          </a:solidFill>
          <a:ln>
            <a:solidFill>
              <a:srgbClr val="D9D9D9"/>
            </a:solidFill>
          </a:ln>
          <a:effectLst>
            <a:outerShdw sx="1000" sy="1000" rotWithShape="0">
              <a:srgbClr val="000000"/>
            </a:outerShdw>
          </a:effectLst>
        </p:spPr>
        <p:style>
          <a:lnRef idx="3">
            <a:schemeClr val="lt1"/>
          </a:lnRef>
          <a:fillRef idx="1">
            <a:schemeClr val="accent3"/>
          </a:fillRef>
          <a:effectRef idx="1">
            <a:schemeClr val="accent3"/>
          </a:effectRef>
          <a:fontRef idx="minor">
            <a:schemeClr val="lt1"/>
          </a:fontRef>
        </p:style>
        <p:txBody>
          <a:bodyPr anchor="ctr"/>
          <a:lstStyle>
            <a:lvl1pPr>
              <a:spcBef>
                <a:spcPct val="20000"/>
              </a:spcBef>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spcBef>
                <a:spcPct val="0"/>
              </a:spcBef>
              <a:buFont typeface="Arial" panose="020B0604020202020204" pitchFamily="34" charset="0"/>
              <a:buNone/>
            </a:pPr>
            <a:r>
              <a:rPr lang="en-US" altLang="zh-CN" sz="2800" dirty="0">
                <a:solidFill>
                  <a:schemeClr val="bg1"/>
                </a:solidFill>
                <a:latin typeface="+mj-ea"/>
                <a:ea typeface="+mj-ea"/>
                <a:cs typeface="+mn-ea"/>
                <a:sym typeface="+mn-lt"/>
              </a:rPr>
              <a:t>2</a:t>
            </a:r>
            <a:endParaRPr lang="en-US" altLang="zh-CN" sz="2800" b="1" dirty="0">
              <a:solidFill>
                <a:schemeClr val="bg1"/>
              </a:solidFill>
              <a:latin typeface="+mj-ea"/>
              <a:ea typeface="+mj-ea"/>
              <a:cs typeface="+mn-ea"/>
              <a:sym typeface="+mn-lt"/>
            </a:endParaRPr>
          </a:p>
        </p:txBody>
      </p:sp>
      <p:sp>
        <p:nvSpPr>
          <p:cNvPr id="26" name="矩形 7"/>
          <p:cNvSpPr>
            <a:spLocks noChangeArrowheads="1"/>
          </p:cNvSpPr>
          <p:nvPr/>
        </p:nvSpPr>
        <p:spPr bwMode="auto">
          <a:xfrm>
            <a:off x="3284601" y="2744142"/>
            <a:ext cx="3501390" cy="548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50000"/>
              </a:lnSpc>
              <a:spcBef>
                <a:spcPct val="0"/>
              </a:spcBef>
              <a:buFont typeface="Arial" panose="020B0604020202020204" pitchFamily="34" charset="0"/>
              <a:buNone/>
            </a:pPr>
            <a:r>
              <a:rPr lang="zh-CN" altLang="en-US" sz="2000" dirty="0">
                <a:latin typeface="+mj-ea"/>
                <a:ea typeface="+mj-ea"/>
                <a:cs typeface="+mn-ea"/>
                <a:sym typeface="+mn-lt"/>
              </a:rPr>
              <a:t>过敏性疾病诊断规范化及研究</a:t>
            </a:r>
          </a:p>
        </p:txBody>
      </p:sp>
      <p:sp>
        <p:nvSpPr>
          <p:cNvPr id="36" name="矩形 1"/>
          <p:cNvSpPr>
            <a:spLocks noChangeArrowheads="1"/>
          </p:cNvSpPr>
          <p:nvPr/>
        </p:nvSpPr>
        <p:spPr bwMode="auto">
          <a:xfrm>
            <a:off x="3085017" y="3545140"/>
            <a:ext cx="3719231" cy="654525"/>
          </a:xfrm>
          <a:prstGeom prst="rect">
            <a:avLst/>
          </a:prstGeom>
          <a:noFill/>
          <a:ln w="19050" cap="flat" cmpd="sng">
            <a:solidFill>
              <a:schemeClr val="bg1">
                <a:lumMod val="85000"/>
              </a:schemeClr>
            </a:solidFill>
            <a:miter lim="800000"/>
          </a:ln>
          <a:extLst>
            <a:ext uri="{909E8E84-426E-40DD-AFC4-6F175D3DCCD1}">
              <a14:hiddenFill xmlns:a14="http://schemas.microsoft.com/office/drawing/2010/main">
                <a:solidFill>
                  <a:srgbClr val="FFFFFF"/>
                </a:solidFill>
              </a14:hiddenFill>
            </a:ext>
          </a:extLst>
        </p:spPr>
        <p:txBody>
          <a:bodyPr lIns="90170" tIns="46990" rIns="90170" bIns="46990"/>
          <a:lstStyle>
            <a:lvl1pPr>
              <a:spcBef>
                <a:spcPct val="20000"/>
              </a:spcBef>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50000"/>
              </a:lnSpc>
              <a:spcBef>
                <a:spcPct val="0"/>
              </a:spcBef>
              <a:buFont typeface="Arial" panose="020B0604020202020204" pitchFamily="34" charset="0"/>
              <a:buNone/>
            </a:pPr>
            <a:endParaRPr lang="zh-CN" altLang="en-US" sz="2400">
              <a:latin typeface="+mj-ea"/>
              <a:ea typeface="+mj-ea"/>
              <a:cs typeface="+mn-ea"/>
              <a:sym typeface="+mn-lt"/>
            </a:endParaRPr>
          </a:p>
        </p:txBody>
      </p:sp>
      <p:sp>
        <p:nvSpPr>
          <p:cNvPr id="37" name="矩形 28"/>
          <p:cNvSpPr>
            <a:spLocks noChangeArrowheads="1"/>
          </p:cNvSpPr>
          <p:nvPr/>
        </p:nvSpPr>
        <p:spPr bwMode="auto">
          <a:xfrm>
            <a:off x="2561827" y="3545140"/>
            <a:ext cx="605947" cy="654525"/>
          </a:xfrm>
          <a:prstGeom prst="rect">
            <a:avLst/>
          </a:prstGeom>
          <a:solidFill>
            <a:srgbClr val="D9D9D9"/>
          </a:solidFill>
          <a:ln>
            <a:solidFill>
              <a:srgbClr val="D9D9D9"/>
            </a:solidFill>
          </a:ln>
          <a:effectLst>
            <a:outerShdw sx="1000" sy="1000" rotWithShape="0">
              <a:srgbClr val="000000"/>
            </a:outerShdw>
          </a:effectLst>
        </p:spPr>
        <p:style>
          <a:lnRef idx="3">
            <a:schemeClr val="lt1"/>
          </a:lnRef>
          <a:fillRef idx="1">
            <a:schemeClr val="accent3"/>
          </a:fillRef>
          <a:effectRef idx="1">
            <a:schemeClr val="accent3"/>
          </a:effectRef>
          <a:fontRef idx="minor">
            <a:schemeClr val="lt1"/>
          </a:fontRef>
        </p:style>
        <p:txBody>
          <a:bodyPr anchor="ctr"/>
          <a:lstStyle>
            <a:lvl1pPr>
              <a:spcBef>
                <a:spcPct val="20000"/>
              </a:spcBef>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spcBef>
                <a:spcPct val="0"/>
              </a:spcBef>
              <a:buFont typeface="Arial" panose="020B0604020202020204" pitchFamily="34" charset="0"/>
              <a:buNone/>
            </a:pPr>
            <a:r>
              <a:rPr lang="en-US" altLang="zh-CN" sz="2800" dirty="0">
                <a:solidFill>
                  <a:schemeClr val="bg1"/>
                </a:solidFill>
                <a:latin typeface="+mj-ea"/>
                <a:ea typeface="+mj-ea"/>
                <a:cs typeface="+mn-ea"/>
                <a:sym typeface="+mn-lt"/>
              </a:rPr>
              <a:t>3</a:t>
            </a:r>
            <a:endParaRPr lang="en-US" altLang="zh-CN" sz="2800" b="1" dirty="0">
              <a:solidFill>
                <a:schemeClr val="bg1"/>
              </a:solidFill>
              <a:latin typeface="+mj-ea"/>
              <a:ea typeface="+mj-ea"/>
              <a:cs typeface="+mn-ea"/>
              <a:sym typeface="+mn-lt"/>
            </a:endParaRPr>
          </a:p>
        </p:txBody>
      </p:sp>
      <p:sp>
        <p:nvSpPr>
          <p:cNvPr id="38" name="矩形 7"/>
          <p:cNvSpPr>
            <a:spLocks noChangeArrowheads="1"/>
          </p:cNvSpPr>
          <p:nvPr/>
        </p:nvSpPr>
        <p:spPr bwMode="auto">
          <a:xfrm>
            <a:off x="3539871" y="3598862"/>
            <a:ext cx="2990850" cy="548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50000"/>
              </a:lnSpc>
              <a:spcBef>
                <a:spcPct val="0"/>
              </a:spcBef>
              <a:buNone/>
            </a:pPr>
            <a:r>
              <a:rPr lang="zh-CN" altLang="en-US" sz="2000" dirty="0">
                <a:latin typeface="+mj-ea"/>
                <a:ea typeface="+mj-ea"/>
                <a:cs typeface="+mn-ea"/>
                <a:sym typeface="+mn-lt"/>
              </a:rPr>
              <a:t>过敏性疾病的管理及研究</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椭圆 8"/>
          <p:cNvSpPr>
            <a:spLocks noChangeArrowheads="1"/>
          </p:cNvSpPr>
          <p:nvPr/>
        </p:nvSpPr>
        <p:spPr bwMode="auto">
          <a:xfrm>
            <a:off x="503246" y="656167"/>
            <a:ext cx="46037" cy="61384"/>
          </a:xfrm>
          <a:prstGeom prst="ellipse">
            <a:avLst/>
          </a:prstGeom>
          <a:solidFill>
            <a:srgbClr val="BFBFBF"/>
          </a:solidFill>
          <a:ln>
            <a:noFill/>
          </a:ln>
          <a:extLst>
            <a:ext uri="{91240B29-F687-4F45-9708-019B960494DF}">
              <a14:hiddenLine xmlns:a14="http://schemas.microsoft.com/office/drawing/2010/main" w="9525">
                <a:solidFill>
                  <a:srgbClr val="000000"/>
                </a:solidFill>
                <a:round/>
              </a14:hiddenLine>
            </a:ext>
          </a:extLst>
        </p:spPr>
        <p:txBody>
          <a:bodyPr anchor="ctr"/>
          <a:lstStyle>
            <a:lvl1pPr>
              <a:spcBef>
                <a:spcPct val="20000"/>
              </a:spcBef>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en-US" sz="1800">
              <a:solidFill>
                <a:srgbClr val="FFFFFF"/>
              </a:solidFill>
              <a:latin typeface="+mn-lt"/>
              <a:ea typeface="+mn-ea"/>
              <a:cs typeface="+mn-ea"/>
              <a:sym typeface="+mn-lt"/>
            </a:endParaRPr>
          </a:p>
        </p:txBody>
      </p:sp>
      <p:sp>
        <p:nvSpPr>
          <p:cNvPr id="32" name="椭圆 9"/>
          <p:cNvSpPr>
            <a:spLocks noChangeArrowheads="1"/>
          </p:cNvSpPr>
          <p:nvPr/>
        </p:nvSpPr>
        <p:spPr bwMode="auto">
          <a:xfrm>
            <a:off x="596902" y="656167"/>
            <a:ext cx="44450" cy="61384"/>
          </a:xfrm>
          <a:prstGeom prst="ellipse">
            <a:avLst/>
          </a:prstGeom>
          <a:solidFill>
            <a:srgbClr val="BFBFBF"/>
          </a:solidFill>
          <a:ln>
            <a:noFill/>
          </a:ln>
          <a:extLst>
            <a:ext uri="{91240B29-F687-4F45-9708-019B960494DF}">
              <a14:hiddenLine xmlns:a14="http://schemas.microsoft.com/office/drawing/2010/main" w="9525">
                <a:solidFill>
                  <a:srgbClr val="000000"/>
                </a:solidFill>
                <a:round/>
              </a14:hiddenLine>
            </a:ext>
          </a:extLst>
        </p:spPr>
        <p:txBody>
          <a:bodyPr anchor="ctr"/>
          <a:lstStyle>
            <a:lvl1pPr>
              <a:spcBef>
                <a:spcPct val="20000"/>
              </a:spcBef>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en-US" sz="1800">
              <a:solidFill>
                <a:srgbClr val="FFFFFF"/>
              </a:solidFill>
              <a:latin typeface="+mn-lt"/>
              <a:ea typeface="+mn-ea"/>
              <a:cs typeface="+mn-ea"/>
              <a:sym typeface="+mn-lt"/>
            </a:endParaRPr>
          </a:p>
        </p:txBody>
      </p:sp>
      <p:sp>
        <p:nvSpPr>
          <p:cNvPr id="33" name="椭圆 10"/>
          <p:cNvSpPr>
            <a:spLocks noChangeArrowheads="1"/>
          </p:cNvSpPr>
          <p:nvPr/>
        </p:nvSpPr>
        <p:spPr bwMode="auto">
          <a:xfrm>
            <a:off x="688975" y="656167"/>
            <a:ext cx="46038" cy="61384"/>
          </a:xfrm>
          <a:prstGeom prst="ellipse">
            <a:avLst/>
          </a:prstGeom>
          <a:solidFill>
            <a:srgbClr val="BFBFBF"/>
          </a:solidFill>
          <a:ln>
            <a:noFill/>
          </a:ln>
          <a:extLst>
            <a:ext uri="{91240B29-F687-4F45-9708-019B960494DF}">
              <a14:hiddenLine xmlns:a14="http://schemas.microsoft.com/office/drawing/2010/main" w="9525">
                <a:solidFill>
                  <a:srgbClr val="000000"/>
                </a:solidFill>
                <a:round/>
              </a14:hiddenLine>
            </a:ext>
          </a:extLst>
        </p:spPr>
        <p:txBody>
          <a:bodyPr anchor="ctr"/>
          <a:lstStyle>
            <a:lvl1pPr>
              <a:spcBef>
                <a:spcPct val="20000"/>
              </a:spcBef>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en-US" sz="1800">
              <a:solidFill>
                <a:srgbClr val="FFFFFF"/>
              </a:solidFill>
              <a:latin typeface="+mn-lt"/>
              <a:ea typeface="+mn-ea"/>
              <a:cs typeface="+mn-ea"/>
              <a:sym typeface="+mn-lt"/>
            </a:endParaRPr>
          </a:p>
        </p:txBody>
      </p:sp>
      <p:sp>
        <p:nvSpPr>
          <p:cNvPr id="34" name="椭圆 11"/>
          <p:cNvSpPr>
            <a:spLocks noChangeArrowheads="1"/>
          </p:cNvSpPr>
          <p:nvPr/>
        </p:nvSpPr>
        <p:spPr bwMode="auto">
          <a:xfrm>
            <a:off x="782646" y="656167"/>
            <a:ext cx="46037" cy="61384"/>
          </a:xfrm>
          <a:prstGeom prst="ellipse">
            <a:avLst/>
          </a:prstGeom>
          <a:solidFill>
            <a:srgbClr val="BFBFBF"/>
          </a:solidFill>
          <a:ln>
            <a:noFill/>
          </a:ln>
          <a:extLst>
            <a:ext uri="{91240B29-F687-4F45-9708-019B960494DF}">
              <a14:hiddenLine xmlns:a14="http://schemas.microsoft.com/office/drawing/2010/main" w="9525">
                <a:solidFill>
                  <a:srgbClr val="000000"/>
                </a:solidFill>
                <a:round/>
              </a14:hiddenLine>
            </a:ext>
          </a:extLst>
        </p:spPr>
        <p:txBody>
          <a:bodyPr anchor="ctr"/>
          <a:lstStyle>
            <a:lvl1pPr>
              <a:spcBef>
                <a:spcPct val="20000"/>
              </a:spcBef>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en-US" sz="1800">
              <a:solidFill>
                <a:srgbClr val="FFFFFF"/>
              </a:solidFill>
              <a:latin typeface="+mn-lt"/>
              <a:ea typeface="+mn-ea"/>
              <a:cs typeface="+mn-ea"/>
              <a:sym typeface="+mn-lt"/>
            </a:endParaRPr>
          </a:p>
        </p:txBody>
      </p:sp>
      <p:sp>
        <p:nvSpPr>
          <p:cNvPr id="35" name="矩形 59"/>
          <p:cNvSpPr>
            <a:spLocks noChangeArrowheads="1"/>
          </p:cNvSpPr>
          <p:nvPr/>
        </p:nvSpPr>
        <p:spPr bwMode="auto">
          <a:xfrm>
            <a:off x="3630070" y="5358132"/>
            <a:ext cx="1825625" cy="383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14000"/>
              </a:lnSpc>
              <a:spcBef>
                <a:spcPct val="0"/>
              </a:spcBef>
              <a:buFont typeface="Arial" panose="020B0604020202020204" pitchFamily="34" charset="0"/>
              <a:buNone/>
            </a:pPr>
            <a:endParaRPr lang="zh-CN" altLang="en-US" sz="1800">
              <a:latin typeface="+mn-lt"/>
              <a:ea typeface="+mn-ea"/>
              <a:cs typeface="+mn-ea"/>
              <a:sym typeface="+mn-lt"/>
            </a:endParaRPr>
          </a:p>
        </p:txBody>
      </p:sp>
      <p:sp>
        <p:nvSpPr>
          <p:cNvPr id="38" name="矩形 19"/>
          <p:cNvSpPr>
            <a:spLocks noChangeArrowheads="1"/>
          </p:cNvSpPr>
          <p:nvPr/>
        </p:nvSpPr>
        <p:spPr bwMode="auto">
          <a:xfrm>
            <a:off x="438512" y="1409870"/>
            <a:ext cx="184731"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a:spcBef>
                <a:spcPct val="20000"/>
              </a:spcBef>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en-US" sz="2000" b="1">
              <a:latin typeface="+mn-lt"/>
              <a:ea typeface="+mn-ea"/>
              <a:cs typeface="+mn-ea"/>
              <a:sym typeface="+mn-lt"/>
            </a:endParaRPr>
          </a:p>
        </p:txBody>
      </p:sp>
      <p:sp>
        <p:nvSpPr>
          <p:cNvPr id="40" name="Text Box 19"/>
          <p:cNvSpPr txBox="1">
            <a:spLocks noChangeArrowheads="1"/>
          </p:cNvSpPr>
          <p:nvPr/>
        </p:nvSpPr>
        <p:spPr bwMode="auto">
          <a:xfrm>
            <a:off x="1728782" y="1258675"/>
            <a:ext cx="3388837" cy="4519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30000"/>
              </a:lnSpc>
              <a:buNone/>
            </a:pPr>
            <a:r>
              <a:rPr lang="zh-CN" altLang="en-US" sz="2000" b="0" dirty="0">
                <a:solidFill>
                  <a:schemeClr val="tx1"/>
                </a:solidFill>
                <a:latin typeface="+mn-lt"/>
                <a:ea typeface="+mn-ea"/>
                <a:cs typeface="+mn-ea"/>
                <a:sym typeface="+mn-lt"/>
              </a:rPr>
              <a:t>选择前臂掌侧皮肤进行点刺</a:t>
            </a:r>
            <a:endParaRPr lang="en-US" altLang="zh-CN" sz="2000" b="0" dirty="0">
              <a:solidFill>
                <a:schemeClr val="tx1"/>
              </a:solidFill>
              <a:latin typeface="+mn-lt"/>
              <a:ea typeface="+mn-ea"/>
              <a:cs typeface="+mn-ea"/>
              <a:sym typeface="+mn-lt"/>
            </a:endParaRPr>
          </a:p>
        </p:txBody>
      </p:sp>
      <p:sp>
        <p:nvSpPr>
          <p:cNvPr id="41" name="矩形 40"/>
          <p:cNvSpPr/>
          <p:nvPr/>
        </p:nvSpPr>
        <p:spPr>
          <a:xfrm>
            <a:off x="1173148" y="281221"/>
            <a:ext cx="3467616" cy="584775"/>
          </a:xfrm>
          <a:prstGeom prst="rect">
            <a:avLst/>
          </a:prstGeom>
        </p:spPr>
        <p:txBody>
          <a:bodyPr wrap="none">
            <a:spAutoFit/>
          </a:bodyPr>
          <a:lstStyle/>
          <a:p>
            <a:pPr>
              <a:buNone/>
            </a:pPr>
            <a:r>
              <a:rPr kumimoji="1" lang="zh-CN" altLang="zh-CN" sz="3200" b="1" dirty="0">
                <a:solidFill>
                  <a:srgbClr val="002060"/>
                </a:solidFill>
                <a:latin typeface="+mn-lt"/>
                <a:ea typeface="+mn-ea"/>
                <a:cs typeface="+mn-ea"/>
                <a:sym typeface="+mn-lt"/>
              </a:rPr>
              <a:t>皮肤点刺试验步骤</a:t>
            </a:r>
          </a:p>
        </p:txBody>
      </p:sp>
      <p:sp>
        <p:nvSpPr>
          <p:cNvPr id="42" name="矩形 41"/>
          <p:cNvSpPr/>
          <p:nvPr/>
        </p:nvSpPr>
        <p:spPr>
          <a:xfrm>
            <a:off x="548991" y="2111102"/>
            <a:ext cx="5604477" cy="892552"/>
          </a:xfrm>
          <a:prstGeom prst="rect">
            <a:avLst/>
          </a:prstGeom>
        </p:spPr>
        <p:txBody>
          <a:bodyPr wrap="square">
            <a:spAutoFit/>
          </a:bodyPr>
          <a:lstStyle/>
          <a:p>
            <a:pPr>
              <a:lnSpc>
                <a:spcPct val="130000"/>
              </a:lnSpc>
              <a:buNone/>
            </a:pPr>
            <a:r>
              <a:rPr lang="zh-CN" altLang="en-US" sz="2000" b="0" dirty="0">
                <a:solidFill>
                  <a:schemeClr val="tx1"/>
                </a:solidFill>
                <a:latin typeface="+mn-lt"/>
                <a:ea typeface="+mn-ea"/>
                <a:cs typeface="+mn-ea"/>
                <a:sym typeface="+mn-lt"/>
              </a:rPr>
              <a:t>前臂中部用记号笔标记所用点刺液名称，两种点刺液间的距离不小于3cm，防止反应红晕融合</a:t>
            </a:r>
            <a:endParaRPr lang="en-US" altLang="zh-CN" sz="2000" b="0" dirty="0">
              <a:solidFill>
                <a:schemeClr val="tx1"/>
              </a:solidFill>
              <a:latin typeface="+mn-lt"/>
              <a:ea typeface="+mn-ea"/>
              <a:cs typeface="+mn-ea"/>
              <a:sym typeface="+mn-lt"/>
            </a:endParaRPr>
          </a:p>
        </p:txBody>
      </p:sp>
      <p:sp>
        <p:nvSpPr>
          <p:cNvPr id="5" name="任意多边形 4"/>
          <p:cNvSpPr/>
          <p:nvPr/>
        </p:nvSpPr>
        <p:spPr>
          <a:xfrm>
            <a:off x="3016709" y="1675979"/>
            <a:ext cx="457201" cy="381000"/>
          </a:xfrm>
          <a:custGeom>
            <a:avLst/>
            <a:gdLst>
              <a:gd name="connsiteX0" fmla="*/ 0 w 380999"/>
              <a:gd name="connsiteY0" fmla="*/ 91440 h 457200"/>
              <a:gd name="connsiteX1" fmla="*/ 190500 w 380999"/>
              <a:gd name="connsiteY1" fmla="*/ 91440 h 457200"/>
              <a:gd name="connsiteX2" fmla="*/ 190500 w 380999"/>
              <a:gd name="connsiteY2" fmla="*/ 0 h 457200"/>
              <a:gd name="connsiteX3" fmla="*/ 380999 w 380999"/>
              <a:gd name="connsiteY3" fmla="*/ 228600 h 457200"/>
              <a:gd name="connsiteX4" fmla="*/ 190500 w 380999"/>
              <a:gd name="connsiteY4" fmla="*/ 457200 h 457200"/>
              <a:gd name="connsiteX5" fmla="*/ 190500 w 380999"/>
              <a:gd name="connsiteY5" fmla="*/ 365760 h 457200"/>
              <a:gd name="connsiteX6" fmla="*/ 0 w 380999"/>
              <a:gd name="connsiteY6" fmla="*/ 365760 h 457200"/>
              <a:gd name="connsiteX7" fmla="*/ 0 w 380999"/>
              <a:gd name="connsiteY7" fmla="*/ 9144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0999" h="457200">
                <a:moveTo>
                  <a:pt x="304799" y="1"/>
                </a:moveTo>
                <a:lnTo>
                  <a:pt x="304799" y="228601"/>
                </a:lnTo>
                <a:lnTo>
                  <a:pt x="380999" y="228601"/>
                </a:lnTo>
                <a:lnTo>
                  <a:pt x="190500" y="457199"/>
                </a:lnTo>
                <a:lnTo>
                  <a:pt x="0" y="228601"/>
                </a:lnTo>
                <a:lnTo>
                  <a:pt x="76200" y="228601"/>
                </a:lnTo>
                <a:lnTo>
                  <a:pt x="76200" y="1"/>
                </a:lnTo>
                <a:lnTo>
                  <a:pt x="304799" y="1"/>
                </a:lnTo>
                <a:close/>
              </a:path>
            </a:pathLst>
          </a:custGeom>
          <a:solidFill>
            <a:srgbClr val="EB641B"/>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91441" tIns="0" rIns="91440" bIns="114301" numCol="1" spcCol="1270" anchor="ctr" anchorCtr="0">
            <a:noAutofit/>
          </a:bodyPr>
          <a:lstStyle/>
          <a:p>
            <a:pPr lvl="0" algn="ctr" defTabSz="844550">
              <a:lnSpc>
                <a:spcPct val="90000"/>
              </a:lnSpc>
              <a:spcBef>
                <a:spcPct val="0"/>
              </a:spcBef>
              <a:spcAft>
                <a:spcPct val="35000"/>
              </a:spcAft>
            </a:pPr>
            <a:endParaRPr lang="zh-CN" altLang="en-US" sz="1900" kern="1200"/>
          </a:p>
        </p:txBody>
      </p:sp>
      <p:sp>
        <p:nvSpPr>
          <p:cNvPr id="7" name="任意多边形 6"/>
          <p:cNvSpPr/>
          <p:nvPr/>
        </p:nvSpPr>
        <p:spPr>
          <a:xfrm>
            <a:off x="3016709" y="3004131"/>
            <a:ext cx="457200" cy="381000"/>
          </a:xfrm>
          <a:custGeom>
            <a:avLst/>
            <a:gdLst>
              <a:gd name="connsiteX0" fmla="*/ 0 w 381000"/>
              <a:gd name="connsiteY0" fmla="*/ 91440 h 457200"/>
              <a:gd name="connsiteX1" fmla="*/ 190500 w 381000"/>
              <a:gd name="connsiteY1" fmla="*/ 91440 h 457200"/>
              <a:gd name="connsiteX2" fmla="*/ 190500 w 381000"/>
              <a:gd name="connsiteY2" fmla="*/ 0 h 457200"/>
              <a:gd name="connsiteX3" fmla="*/ 381000 w 381000"/>
              <a:gd name="connsiteY3" fmla="*/ 228600 h 457200"/>
              <a:gd name="connsiteX4" fmla="*/ 190500 w 381000"/>
              <a:gd name="connsiteY4" fmla="*/ 457200 h 457200"/>
              <a:gd name="connsiteX5" fmla="*/ 190500 w 381000"/>
              <a:gd name="connsiteY5" fmla="*/ 365760 h 457200"/>
              <a:gd name="connsiteX6" fmla="*/ 0 w 381000"/>
              <a:gd name="connsiteY6" fmla="*/ 365760 h 457200"/>
              <a:gd name="connsiteX7" fmla="*/ 0 w 381000"/>
              <a:gd name="connsiteY7" fmla="*/ 9144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1000" h="457200">
                <a:moveTo>
                  <a:pt x="304800" y="0"/>
                </a:moveTo>
                <a:lnTo>
                  <a:pt x="304800" y="228600"/>
                </a:lnTo>
                <a:lnTo>
                  <a:pt x="381000" y="228600"/>
                </a:lnTo>
                <a:lnTo>
                  <a:pt x="190500" y="457200"/>
                </a:lnTo>
                <a:lnTo>
                  <a:pt x="0" y="228600"/>
                </a:lnTo>
                <a:lnTo>
                  <a:pt x="76200" y="228600"/>
                </a:lnTo>
                <a:lnTo>
                  <a:pt x="76200" y="0"/>
                </a:lnTo>
                <a:lnTo>
                  <a:pt x="304800" y="0"/>
                </a:lnTo>
                <a:close/>
              </a:path>
            </a:pathLst>
          </a:custGeom>
          <a:solidFill>
            <a:srgbClr val="EB641B"/>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91440" tIns="0" rIns="91440" bIns="114300" numCol="1" spcCol="1270" anchor="ctr" anchorCtr="0">
            <a:noAutofit/>
          </a:bodyPr>
          <a:lstStyle/>
          <a:p>
            <a:pPr lvl="0" algn="ctr" defTabSz="844550">
              <a:lnSpc>
                <a:spcPct val="90000"/>
              </a:lnSpc>
              <a:spcBef>
                <a:spcPct val="0"/>
              </a:spcBef>
              <a:spcAft>
                <a:spcPct val="35000"/>
              </a:spcAft>
            </a:pPr>
            <a:endParaRPr lang="zh-CN" altLang="en-US" sz="1900" kern="1200"/>
          </a:p>
        </p:txBody>
      </p:sp>
      <p:sp>
        <p:nvSpPr>
          <p:cNvPr id="9" name="矩形 8"/>
          <p:cNvSpPr/>
          <p:nvPr/>
        </p:nvSpPr>
        <p:spPr bwMode="auto">
          <a:xfrm>
            <a:off x="1560380" y="1258734"/>
            <a:ext cx="3369749" cy="417358"/>
          </a:xfrm>
          <a:prstGeom prst="rect">
            <a:avLst/>
          </a:prstGeom>
          <a:noFill/>
          <a:ln w="28575">
            <a:solidFill>
              <a:schemeClr val="bg1">
                <a:lumMod val="75000"/>
              </a:schemeClr>
            </a:solidFill>
            <a:round/>
          </a:ln>
        </p:spPr>
        <p:txBody>
          <a:bodyPr rtlCol="0" anchor="ctr"/>
          <a:lstStyle/>
          <a:p>
            <a:pPr algn="ctr"/>
            <a:endParaRPr lang="zh-CN" altLang="en-US"/>
          </a:p>
        </p:txBody>
      </p:sp>
      <p:sp>
        <p:nvSpPr>
          <p:cNvPr id="23" name="矩形 22"/>
          <p:cNvSpPr/>
          <p:nvPr/>
        </p:nvSpPr>
        <p:spPr bwMode="auto">
          <a:xfrm>
            <a:off x="418467" y="2091994"/>
            <a:ext cx="5652783" cy="912419"/>
          </a:xfrm>
          <a:prstGeom prst="rect">
            <a:avLst/>
          </a:prstGeom>
          <a:noFill/>
          <a:ln w="28575">
            <a:solidFill>
              <a:schemeClr val="bg1">
                <a:lumMod val="75000"/>
              </a:schemeClr>
            </a:solidFill>
            <a:round/>
          </a:ln>
        </p:spPr>
        <p:txBody>
          <a:bodyPr rtlCol="0" anchor="ctr"/>
          <a:lstStyle/>
          <a:p>
            <a:pPr algn="ctr"/>
            <a:endParaRPr lang="zh-CN" altLang="en-US"/>
          </a:p>
        </p:txBody>
      </p:sp>
      <p:grpSp>
        <p:nvGrpSpPr>
          <p:cNvPr id="11" name="组合 10"/>
          <p:cNvGrpSpPr/>
          <p:nvPr/>
        </p:nvGrpSpPr>
        <p:grpSpPr>
          <a:xfrm>
            <a:off x="438785" y="3385185"/>
            <a:ext cx="5633085" cy="487680"/>
            <a:chOff x="1960768" y="3694554"/>
            <a:chExt cx="5279752" cy="487366"/>
          </a:xfrm>
        </p:grpSpPr>
        <p:sp>
          <p:nvSpPr>
            <p:cNvPr id="37" name="矩形 2"/>
            <p:cNvSpPr>
              <a:spLocks noChangeArrowheads="1"/>
            </p:cNvSpPr>
            <p:nvPr/>
          </p:nvSpPr>
          <p:spPr bwMode="auto">
            <a:xfrm>
              <a:off x="1960768" y="3694554"/>
              <a:ext cx="5279129" cy="487366"/>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nSpc>
                  <a:spcPct val="130000"/>
                </a:lnSpc>
                <a:buNone/>
              </a:pPr>
              <a:r>
                <a:rPr lang="zh-CN" altLang="en-US" sz="2000" b="0" dirty="0">
                  <a:latin typeface="+mn-lt"/>
                  <a:ea typeface="+mn-ea"/>
                  <a:cs typeface="+mn-ea"/>
                  <a:sym typeface="+mn-lt"/>
                </a:rPr>
                <a:t>自下而上滴各种点刺液1小滴(比针尖大即可)</a:t>
              </a:r>
            </a:p>
          </p:txBody>
        </p:sp>
        <p:sp>
          <p:nvSpPr>
            <p:cNvPr id="24" name="矩形 23"/>
            <p:cNvSpPr/>
            <p:nvPr/>
          </p:nvSpPr>
          <p:spPr bwMode="auto">
            <a:xfrm>
              <a:off x="1960768" y="3753571"/>
              <a:ext cx="5279752" cy="418196"/>
            </a:xfrm>
            <a:prstGeom prst="rect">
              <a:avLst/>
            </a:prstGeom>
            <a:noFill/>
            <a:ln w="28575">
              <a:solidFill>
                <a:schemeClr val="bg1">
                  <a:lumMod val="75000"/>
                </a:schemeClr>
              </a:solidFill>
              <a:round/>
            </a:ln>
          </p:spPr>
          <p:txBody>
            <a:bodyPr rtlCol="0" anchor="ctr"/>
            <a:lstStyle/>
            <a:p>
              <a:pPr algn="ctr"/>
              <a:endParaRPr lang="zh-CN" altLang="en-US" sz="3600"/>
            </a:p>
          </p:txBody>
        </p:sp>
      </p:grpSp>
      <p:grpSp>
        <p:nvGrpSpPr>
          <p:cNvPr id="12" name="组合 11"/>
          <p:cNvGrpSpPr/>
          <p:nvPr/>
        </p:nvGrpSpPr>
        <p:grpSpPr>
          <a:xfrm>
            <a:off x="418465" y="4398010"/>
            <a:ext cx="5652770" cy="1077595"/>
            <a:chOff x="2041971" y="4587055"/>
            <a:chExt cx="6372010" cy="1736605"/>
          </a:xfrm>
        </p:grpSpPr>
        <p:sp>
          <p:nvSpPr>
            <p:cNvPr id="43" name="矩形 42"/>
            <p:cNvSpPr/>
            <p:nvPr/>
          </p:nvSpPr>
          <p:spPr>
            <a:xfrm>
              <a:off x="2067102" y="4646763"/>
              <a:ext cx="6212151" cy="1620968"/>
            </a:xfrm>
            <a:prstGeom prst="rect">
              <a:avLst/>
            </a:prstGeom>
            <a:ln>
              <a:noFill/>
            </a:ln>
          </p:spPr>
          <p:txBody>
            <a:bodyPr wrap="square">
              <a:spAutoFit/>
            </a:bodyPr>
            <a:lstStyle/>
            <a:p>
              <a:pPr>
                <a:buNone/>
              </a:pPr>
              <a:r>
                <a:rPr lang="zh-CN" altLang="en-US" sz="2000" b="0" dirty="0">
                  <a:solidFill>
                    <a:schemeClr val="tx1"/>
                  </a:solidFill>
                  <a:latin typeface="+mn-lt"/>
                  <a:ea typeface="+mn-ea"/>
                  <a:cs typeface="+mn-ea"/>
                  <a:sym typeface="+mn-lt"/>
                </a:rPr>
                <a:t>一次性消毒点刺针垂直点在每一液滴中，轻压刺破皮肤(以不出血为度) ，1</a:t>
              </a:r>
              <a:r>
                <a:rPr lang="en-US" altLang="zh-CN" sz="2000" b="0" dirty="0">
                  <a:solidFill>
                    <a:schemeClr val="tx1"/>
                  </a:solidFill>
                  <a:latin typeface="+mn-lt"/>
                  <a:ea typeface="+mn-ea"/>
                  <a:cs typeface="+mn-ea"/>
                  <a:sym typeface="+mn-lt"/>
                </a:rPr>
                <a:t>0</a:t>
              </a:r>
              <a:r>
                <a:rPr lang="zh-CN" altLang="en-US" sz="2000" b="0" dirty="0">
                  <a:solidFill>
                    <a:schemeClr val="tx1"/>
                  </a:solidFill>
                  <a:latin typeface="+mn-lt"/>
                  <a:ea typeface="+mn-ea"/>
                  <a:cs typeface="+mn-ea"/>
                  <a:sym typeface="+mn-lt"/>
                </a:rPr>
                <a:t>-</a:t>
              </a:r>
              <a:r>
                <a:rPr lang="en-US" altLang="zh-CN" sz="2000" b="0" dirty="0">
                  <a:solidFill>
                    <a:schemeClr val="tx1"/>
                  </a:solidFill>
                  <a:latin typeface="+mn-lt"/>
                  <a:ea typeface="+mn-ea"/>
                  <a:cs typeface="+mn-ea"/>
                  <a:sym typeface="+mn-lt"/>
                </a:rPr>
                <a:t>15</a:t>
              </a:r>
              <a:r>
                <a:rPr lang="zh-CN" altLang="en-US" sz="2000" b="0" dirty="0">
                  <a:solidFill>
                    <a:schemeClr val="tx1"/>
                  </a:solidFill>
                  <a:latin typeface="+mn-lt"/>
                  <a:ea typeface="+mn-ea"/>
                  <a:cs typeface="+mn-ea"/>
                  <a:sym typeface="+mn-lt"/>
                </a:rPr>
                <a:t>分钟后观察并记录皮肤反应</a:t>
              </a:r>
            </a:p>
          </p:txBody>
        </p:sp>
        <p:sp>
          <p:nvSpPr>
            <p:cNvPr id="25" name="矩形 24"/>
            <p:cNvSpPr/>
            <p:nvPr/>
          </p:nvSpPr>
          <p:spPr bwMode="auto">
            <a:xfrm>
              <a:off x="2041971" y="4587055"/>
              <a:ext cx="6372010" cy="1736605"/>
            </a:xfrm>
            <a:prstGeom prst="rect">
              <a:avLst/>
            </a:prstGeom>
            <a:noFill/>
            <a:ln w="28575">
              <a:solidFill>
                <a:schemeClr val="bg1">
                  <a:lumMod val="75000"/>
                </a:schemeClr>
              </a:solidFill>
              <a:round/>
            </a:ln>
          </p:spPr>
          <p:txBody>
            <a:bodyPr rtlCol="0" anchor="ctr"/>
            <a:lstStyle/>
            <a:p>
              <a:pPr algn="ctr"/>
              <a:endParaRPr lang="zh-CN" altLang="en-US" sz="3600"/>
            </a:p>
          </p:txBody>
        </p:sp>
      </p:grpSp>
      <p:sp>
        <p:nvSpPr>
          <p:cNvPr id="27" name="任意多边形 26"/>
          <p:cNvSpPr/>
          <p:nvPr/>
        </p:nvSpPr>
        <p:spPr>
          <a:xfrm>
            <a:off x="3026234" y="3907058"/>
            <a:ext cx="457200" cy="381000"/>
          </a:xfrm>
          <a:custGeom>
            <a:avLst/>
            <a:gdLst>
              <a:gd name="connsiteX0" fmla="*/ 0 w 381000"/>
              <a:gd name="connsiteY0" fmla="*/ 91440 h 457200"/>
              <a:gd name="connsiteX1" fmla="*/ 190500 w 381000"/>
              <a:gd name="connsiteY1" fmla="*/ 91440 h 457200"/>
              <a:gd name="connsiteX2" fmla="*/ 190500 w 381000"/>
              <a:gd name="connsiteY2" fmla="*/ 0 h 457200"/>
              <a:gd name="connsiteX3" fmla="*/ 381000 w 381000"/>
              <a:gd name="connsiteY3" fmla="*/ 228600 h 457200"/>
              <a:gd name="connsiteX4" fmla="*/ 190500 w 381000"/>
              <a:gd name="connsiteY4" fmla="*/ 457200 h 457200"/>
              <a:gd name="connsiteX5" fmla="*/ 190500 w 381000"/>
              <a:gd name="connsiteY5" fmla="*/ 365760 h 457200"/>
              <a:gd name="connsiteX6" fmla="*/ 0 w 381000"/>
              <a:gd name="connsiteY6" fmla="*/ 365760 h 457200"/>
              <a:gd name="connsiteX7" fmla="*/ 0 w 381000"/>
              <a:gd name="connsiteY7" fmla="*/ 9144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1000" h="457200">
                <a:moveTo>
                  <a:pt x="304800" y="0"/>
                </a:moveTo>
                <a:lnTo>
                  <a:pt x="304800" y="228600"/>
                </a:lnTo>
                <a:lnTo>
                  <a:pt x="381000" y="228600"/>
                </a:lnTo>
                <a:lnTo>
                  <a:pt x="190500" y="457200"/>
                </a:lnTo>
                <a:lnTo>
                  <a:pt x="0" y="228600"/>
                </a:lnTo>
                <a:lnTo>
                  <a:pt x="76200" y="228600"/>
                </a:lnTo>
                <a:lnTo>
                  <a:pt x="76200" y="0"/>
                </a:lnTo>
                <a:lnTo>
                  <a:pt x="304800" y="0"/>
                </a:lnTo>
                <a:close/>
              </a:path>
            </a:pathLst>
          </a:custGeom>
          <a:solidFill>
            <a:srgbClr val="EB641B"/>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91440" tIns="0" rIns="91440" bIns="114300" numCol="1" spcCol="1270" anchor="ctr" anchorCtr="0">
            <a:noAutofit/>
          </a:bodyPr>
          <a:lstStyle/>
          <a:p>
            <a:pPr lvl="0" algn="ctr" defTabSz="844550">
              <a:lnSpc>
                <a:spcPct val="90000"/>
              </a:lnSpc>
              <a:spcBef>
                <a:spcPct val="0"/>
              </a:spcBef>
              <a:spcAft>
                <a:spcPct val="35000"/>
              </a:spcAft>
            </a:pPr>
            <a:endParaRPr lang="zh-CN" altLang="en-US" sz="1900" kern="1200"/>
          </a:p>
        </p:txBody>
      </p:sp>
      <p:pic>
        <p:nvPicPr>
          <p:cNvPr id="2" name="图片 1" descr="微信截图_20160926100745"/>
          <p:cNvPicPr>
            <a:picLocks noChangeAspect="1"/>
          </p:cNvPicPr>
          <p:nvPr/>
        </p:nvPicPr>
        <p:blipFill>
          <a:blip r:embed="rId2"/>
          <a:stretch>
            <a:fillRect/>
          </a:stretch>
        </p:blipFill>
        <p:spPr>
          <a:xfrm>
            <a:off x="6242050" y="2719705"/>
            <a:ext cx="2860040" cy="2755900"/>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椭圆 8"/>
          <p:cNvSpPr>
            <a:spLocks noChangeArrowheads="1"/>
          </p:cNvSpPr>
          <p:nvPr/>
        </p:nvSpPr>
        <p:spPr bwMode="auto">
          <a:xfrm>
            <a:off x="503246" y="656167"/>
            <a:ext cx="46037" cy="61384"/>
          </a:xfrm>
          <a:prstGeom prst="ellipse">
            <a:avLst/>
          </a:prstGeom>
          <a:solidFill>
            <a:srgbClr val="BFBFBF"/>
          </a:solidFill>
          <a:ln>
            <a:noFill/>
          </a:ln>
          <a:extLst>
            <a:ext uri="{91240B29-F687-4F45-9708-019B960494DF}">
              <a14:hiddenLine xmlns:a14="http://schemas.microsoft.com/office/drawing/2010/main" w="9525">
                <a:solidFill>
                  <a:srgbClr val="000000"/>
                </a:solidFill>
                <a:round/>
              </a14:hiddenLine>
            </a:ext>
          </a:extLst>
        </p:spPr>
        <p:txBody>
          <a:bodyPr anchor="ctr"/>
          <a:lstStyle>
            <a:lvl1pPr>
              <a:spcBef>
                <a:spcPct val="20000"/>
              </a:spcBef>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en-US" sz="1800">
              <a:solidFill>
                <a:srgbClr val="FFFFFF"/>
              </a:solidFill>
              <a:latin typeface="+mn-lt"/>
              <a:ea typeface="+mn-ea"/>
              <a:cs typeface="+mn-ea"/>
              <a:sym typeface="+mn-lt"/>
            </a:endParaRPr>
          </a:p>
        </p:txBody>
      </p:sp>
      <p:sp>
        <p:nvSpPr>
          <p:cNvPr id="28675" name="椭圆 9"/>
          <p:cNvSpPr>
            <a:spLocks noChangeArrowheads="1"/>
          </p:cNvSpPr>
          <p:nvPr/>
        </p:nvSpPr>
        <p:spPr bwMode="auto">
          <a:xfrm>
            <a:off x="596902" y="656167"/>
            <a:ext cx="44450" cy="61384"/>
          </a:xfrm>
          <a:prstGeom prst="ellipse">
            <a:avLst/>
          </a:prstGeom>
          <a:solidFill>
            <a:srgbClr val="BFBFBF"/>
          </a:solidFill>
          <a:ln>
            <a:noFill/>
          </a:ln>
          <a:extLst>
            <a:ext uri="{91240B29-F687-4F45-9708-019B960494DF}">
              <a14:hiddenLine xmlns:a14="http://schemas.microsoft.com/office/drawing/2010/main" w="9525">
                <a:solidFill>
                  <a:srgbClr val="000000"/>
                </a:solidFill>
                <a:round/>
              </a14:hiddenLine>
            </a:ext>
          </a:extLst>
        </p:spPr>
        <p:txBody>
          <a:bodyPr anchor="ctr"/>
          <a:lstStyle>
            <a:lvl1pPr>
              <a:spcBef>
                <a:spcPct val="20000"/>
              </a:spcBef>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en-US" sz="1800">
              <a:solidFill>
                <a:srgbClr val="FFFFFF"/>
              </a:solidFill>
              <a:latin typeface="+mn-lt"/>
              <a:ea typeface="+mn-ea"/>
              <a:cs typeface="+mn-ea"/>
              <a:sym typeface="+mn-lt"/>
            </a:endParaRPr>
          </a:p>
        </p:txBody>
      </p:sp>
      <p:sp>
        <p:nvSpPr>
          <p:cNvPr id="28676" name="椭圆 10"/>
          <p:cNvSpPr>
            <a:spLocks noChangeArrowheads="1"/>
          </p:cNvSpPr>
          <p:nvPr/>
        </p:nvSpPr>
        <p:spPr bwMode="auto">
          <a:xfrm>
            <a:off x="688975" y="656167"/>
            <a:ext cx="46038" cy="61384"/>
          </a:xfrm>
          <a:prstGeom prst="ellipse">
            <a:avLst/>
          </a:prstGeom>
          <a:solidFill>
            <a:srgbClr val="BFBFBF"/>
          </a:solidFill>
          <a:ln>
            <a:noFill/>
          </a:ln>
          <a:extLst>
            <a:ext uri="{91240B29-F687-4F45-9708-019B960494DF}">
              <a14:hiddenLine xmlns:a14="http://schemas.microsoft.com/office/drawing/2010/main" w="9525">
                <a:solidFill>
                  <a:srgbClr val="000000"/>
                </a:solidFill>
                <a:round/>
              </a14:hiddenLine>
            </a:ext>
          </a:extLst>
        </p:spPr>
        <p:txBody>
          <a:bodyPr anchor="ctr"/>
          <a:lstStyle>
            <a:lvl1pPr>
              <a:spcBef>
                <a:spcPct val="20000"/>
              </a:spcBef>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en-US" sz="1800">
              <a:solidFill>
                <a:srgbClr val="FFFFFF"/>
              </a:solidFill>
              <a:latin typeface="+mn-lt"/>
              <a:ea typeface="+mn-ea"/>
              <a:cs typeface="+mn-ea"/>
              <a:sym typeface="+mn-lt"/>
            </a:endParaRPr>
          </a:p>
        </p:txBody>
      </p:sp>
      <p:sp>
        <p:nvSpPr>
          <p:cNvPr id="28677" name="椭圆 11"/>
          <p:cNvSpPr>
            <a:spLocks noChangeArrowheads="1"/>
          </p:cNvSpPr>
          <p:nvPr/>
        </p:nvSpPr>
        <p:spPr bwMode="auto">
          <a:xfrm>
            <a:off x="782646" y="656167"/>
            <a:ext cx="46037" cy="61384"/>
          </a:xfrm>
          <a:prstGeom prst="ellipse">
            <a:avLst/>
          </a:prstGeom>
          <a:solidFill>
            <a:srgbClr val="BFBFBF"/>
          </a:solidFill>
          <a:ln>
            <a:noFill/>
          </a:ln>
          <a:extLst>
            <a:ext uri="{91240B29-F687-4F45-9708-019B960494DF}">
              <a14:hiddenLine xmlns:a14="http://schemas.microsoft.com/office/drawing/2010/main" w="9525">
                <a:solidFill>
                  <a:srgbClr val="000000"/>
                </a:solidFill>
                <a:round/>
              </a14:hiddenLine>
            </a:ext>
          </a:extLst>
        </p:spPr>
        <p:txBody>
          <a:bodyPr anchor="ctr"/>
          <a:lstStyle>
            <a:lvl1pPr>
              <a:spcBef>
                <a:spcPct val="20000"/>
              </a:spcBef>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en-US" sz="1800">
              <a:solidFill>
                <a:srgbClr val="FFFFFF"/>
              </a:solidFill>
              <a:latin typeface="+mn-lt"/>
              <a:ea typeface="+mn-ea"/>
              <a:cs typeface="+mn-ea"/>
              <a:sym typeface="+mn-lt"/>
            </a:endParaRPr>
          </a:p>
        </p:txBody>
      </p:sp>
      <p:sp>
        <p:nvSpPr>
          <p:cNvPr id="28681" name="矩形 67"/>
          <p:cNvSpPr>
            <a:spLocks noChangeArrowheads="1"/>
          </p:cNvSpPr>
          <p:nvPr/>
        </p:nvSpPr>
        <p:spPr bwMode="auto">
          <a:xfrm>
            <a:off x="7104071" y="5291682"/>
            <a:ext cx="1825625" cy="383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14000"/>
              </a:lnSpc>
              <a:spcBef>
                <a:spcPct val="0"/>
              </a:spcBef>
              <a:buFont typeface="Arial" panose="020B0604020202020204" pitchFamily="34" charset="0"/>
              <a:buNone/>
            </a:pPr>
            <a:endParaRPr lang="zh-CN" altLang="en-US" sz="1800">
              <a:latin typeface="+mn-lt"/>
              <a:ea typeface="+mn-ea"/>
              <a:cs typeface="+mn-ea"/>
              <a:sym typeface="+mn-lt"/>
            </a:endParaRPr>
          </a:p>
        </p:txBody>
      </p:sp>
      <p:sp>
        <p:nvSpPr>
          <p:cNvPr id="28682" name="矩形 1"/>
          <p:cNvSpPr>
            <a:spLocks noChangeArrowheads="1"/>
          </p:cNvSpPr>
          <p:nvPr/>
        </p:nvSpPr>
        <p:spPr bwMode="auto">
          <a:xfrm>
            <a:off x="107504" y="2636912"/>
            <a:ext cx="8648052" cy="1301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nSpc>
                <a:spcPct val="120000"/>
              </a:lnSpc>
              <a:spcBef>
                <a:spcPct val="0"/>
              </a:spcBef>
              <a:buFont typeface="Arial" panose="020B0604020202020204" pitchFamily="34" charset="0"/>
              <a:buNone/>
            </a:pPr>
            <a:r>
              <a:rPr lang="zh-CN" altLang="en-US" sz="2000" dirty="0">
                <a:latin typeface="+mn-lt"/>
                <a:ea typeface="+mn-ea"/>
                <a:cs typeface="+mn-ea"/>
                <a:sym typeface="+mn-lt"/>
              </a:rPr>
              <a:t>假阴性结果</a:t>
            </a:r>
            <a:r>
              <a:rPr lang="zh-CN" altLang="en-US" sz="1800" b="0" dirty="0">
                <a:latin typeface="+mn-lt"/>
                <a:ea typeface="+mn-ea"/>
                <a:cs typeface="+mn-ea"/>
                <a:sym typeface="+mn-lt"/>
              </a:rPr>
              <a:t>：皮肤试验前服用抗组胺药</a:t>
            </a:r>
            <a:endParaRPr lang="en-US" altLang="zh-CN" sz="1800" b="0" dirty="0">
              <a:latin typeface="+mn-lt"/>
              <a:ea typeface="+mn-ea"/>
              <a:cs typeface="+mn-ea"/>
              <a:sym typeface="+mn-lt"/>
            </a:endParaRPr>
          </a:p>
          <a:p>
            <a:pPr>
              <a:lnSpc>
                <a:spcPct val="120000"/>
              </a:lnSpc>
              <a:spcBef>
                <a:spcPct val="0"/>
              </a:spcBef>
              <a:buNone/>
            </a:pPr>
            <a:r>
              <a:rPr lang="zh-CN" altLang="en-US" sz="1800" b="0" dirty="0">
                <a:solidFill>
                  <a:srgbClr val="FF0000"/>
                </a:solidFill>
                <a:latin typeface="+mn-lt"/>
                <a:ea typeface="+mn-ea"/>
                <a:cs typeface="+mn-ea"/>
                <a:sym typeface="+mn-lt"/>
              </a:rPr>
              <a:t>解决方法</a:t>
            </a:r>
            <a:r>
              <a:rPr lang="zh-CN" altLang="en-US" sz="1800" b="0" dirty="0">
                <a:latin typeface="+mn-lt"/>
                <a:ea typeface="+mn-ea"/>
                <a:cs typeface="+mn-ea"/>
                <a:sym typeface="+mn-lt"/>
              </a:rPr>
              <a:t>：阳性对照组</a:t>
            </a:r>
            <a:r>
              <a:rPr lang="en-US" altLang="zh-CN" sz="1800" b="0" dirty="0">
                <a:latin typeface="+mn-lt"/>
                <a:ea typeface="+mn-ea"/>
                <a:cs typeface="+mn-ea"/>
                <a:sym typeface="+mn-lt"/>
              </a:rPr>
              <a:t>(</a:t>
            </a:r>
            <a:r>
              <a:rPr lang="zh-CN" altLang="en-US" sz="1800" b="0" dirty="0">
                <a:latin typeface="+mn-lt"/>
                <a:ea typeface="+mn-ea"/>
                <a:cs typeface="+mn-ea"/>
                <a:sym typeface="+mn-lt"/>
              </a:rPr>
              <a:t>组胺</a:t>
            </a:r>
            <a:r>
              <a:rPr lang="en-US" altLang="zh-CN" sz="1800" b="0" dirty="0">
                <a:latin typeface="+mn-lt"/>
                <a:ea typeface="+mn-ea"/>
                <a:cs typeface="+mn-ea"/>
                <a:sym typeface="+mn-lt"/>
              </a:rPr>
              <a:t>:10 mg/mL)</a:t>
            </a:r>
            <a:endParaRPr lang="zh-CN" altLang="en-US" sz="1800" b="0" dirty="0">
              <a:latin typeface="+mn-lt"/>
              <a:ea typeface="+mn-ea"/>
              <a:cs typeface="+mn-ea"/>
              <a:sym typeface="+mn-lt"/>
            </a:endParaRPr>
          </a:p>
          <a:p>
            <a:pPr>
              <a:lnSpc>
                <a:spcPct val="120000"/>
              </a:lnSpc>
              <a:spcBef>
                <a:spcPct val="0"/>
              </a:spcBef>
              <a:buFont typeface="Arial" panose="020B0604020202020204" pitchFamily="34" charset="0"/>
              <a:buNone/>
            </a:pPr>
            <a:endParaRPr lang="zh-CN" altLang="en-US" sz="1800" b="0" dirty="0">
              <a:latin typeface="+mn-lt"/>
              <a:ea typeface="+mn-ea"/>
              <a:cs typeface="+mn-ea"/>
              <a:sym typeface="+mn-lt"/>
            </a:endParaRPr>
          </a:p>
        </p:txBody>
      </p:sp>
      <p:graphicFrame>
        <p:nvGraphicFramePr>
          <p:cNvPr id="28683" name="Group 11"/>
          <p:cNvGraphicFramePr>
            <a:graphicFrameLocks noGrp="1"/>
          </p:cNvGraphicFramePr>
          <p:nvPr/>
        </p:nvGraphicFramePr>
        <p:xfrm>
          <a:off x="4572000" y="1958928"/>
          <a:ext cx="4434519" cy="3832748"/>
        </p:xfrm>
        <a:graphic>
          <a:graphicData uri="http://schemas.openxmlformats.org/drawingml/2006/table">
            <a:tbl>
              <a:tblPr/>
              <a:tblGrid>
                <a:gridCol w="4434519">
                  <a:extLst>
                    <a:ext uri="{9D8B030D-6E8A-4147-A177-3AD203B41FA5}">
                      <a16:colId xmlns:a16="http://schemas.microsoft.com/office/drawing/2014/main" val="20000"/>
                    </a:ext>
                  </a:extLst>
                </a:gridCol>
              </a:tblGrid>
              <a:tr h="480695">
                <a:tc>
                  <a:txBody>
                    <a:bodyPr/>
                    <a:lstStyle>
                      <a:lvl1pPr>
                        <a:spcBef>
                          <a:spcPct val="20000"/>
                        </a:spcBef>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pPr>
                      <a:r>
                        <a:rPr kumimoji="0" lang="zh-CN" altLang="en-US" sz="1900" b="1" i="0" u="none" strike="noStrike" cap="none" normalizeH="0" baseline="0" dirty="0">
                          <a:ln>
                            <a:noFill/>
                          </a:ln>
                          <a:solidFill>
                            <a:schemeClr val="bg1"/>
                          </a:solidFill>
                          <a:effectLst/>
                          <a:latin typeface="+mn-lt"/>
                          <a:ea typeface="+mn-ea"/>
                          <a:cs typeface="+mn-ea"/>
                          <a:sym typeface="+mn-lt"/>
                        </a:rPr>
                        <a:t>部分药物皮肤试验前停药时间</a:t>
                      </a:r>
                    </a:p>
                  </a:txBody>
                  <a:tcPr marL="0" marR="0" marT="0" marB="0" anchor="ctr" horzOverflow="overflow">
                    <a:lnL w="19050" cap="flat" cmpd="sng" algn="ctr">
                      <a:solidFill>
                        <a:schemeClr val="bg2"/>
                      </a:solidFill>
                      <a:prstDash val="solid"/>
                      <a:round/>
                      <a:headEnd type="none" w="med" len="med"/>
                      <a:tailEnd type="none" w="med" len="med"/>
                    </a:lnL>
                    <a:lnR w="19050" cap="flat" cmpd="sng" algn="ctr">
                      <a:solidFill>
                        <a:schemeClr val="bg2"/>
                      </a:solidFill>
                      <a:prstDash val="solid"/>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a:noFill/>
                    </a:lnTlToBr>
                    <a:lnBlToTr>
                      <a:noFill/>
                    </a:lnBlToTr>
                    <a:solidFill>
                      <a:srgbClr val="EB641B"/>
                    </a:solidFill>
                  </a:tcPr>
                </a:tc>
                <a:extLst>
                  <a:ext uri="{0D108BD9-81ED-4DB2-BD59-A6C34878D82A}">
                    <a16:rowId xmlns:a16="http://schemas.microsoft.com/office/drawing/2014/main" val="10000"/>
                  </a:ext>
                </a:extLst>
              </a:tr>
              <a:tr h="343535">
                <a:tc>
                  <a:txBody>
                    <a:bodyPr/>
                    <a:lstStyle>
                      <a:lvl1pPr>
                        <a:spcBef>
                          <a:spcPct val="20000"/>
                        </a:spcBef>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pPr>
                      <a:r>
                        <a:rPr kumimoji="0" lang="zh-CN" altLang="en-US" sz="1600" b="1" i="0" u="none" strike="noStrike" cap="none" normalizeH="0" baseline="0" dirty="0">
                          <a:ln>
                            <a:noFill/>
                          </a:ln>
                          <a:solidFill>
                            <a:schemeClr val="tx1"/>
                          </a:solidFill>
                          <a:effectLst/>
                          <a:latin typeface="+mn-lt"/>
                          <a:ea typeface="+mn-ea"/>
                          <a:cs typeface="+mn-ea"/>
                          <a:sym typeface="+mn-lt"/>
                        </a:rPr>
                        <a:t>第一代抗组胺剂</a:t>
                      </a:r>
                    </a:p>
                  </a:txBody>
                  <a:tcPr marL="0" marR="0" marT="0" marB="0" horzOverflow="overflow">
                    <a:lnL w="19050" cap="flat" cmpd="sng" algn="ctr">
                      <a:solidFill>
                        <a:schemeClr val="bg2"/>
                      </a:solidFill>
                      <a:prstDash val="solid"/>
                      <a:round/>
                      <a:headEnd type="none" w="med" len="med"/>
                      <a:tailEnd type="none" w="med" len="med"/>
                    </a:lnL>
                    <a:lnR w="19050" cap="flat" cmpd="sng" algn="ctr">
                      <a:solidFill>
                        <a:schemeClr val="bg2"/>
                      </a:solidFill>
                      <a:prstDash val="solid"/>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350254">
                <a:tc>
                  <a:txBody>
                    <a:bodyPr/>
                    <a:lstStyle>
                      <a:lvl1pPr>
                        <a:spcBef>
                          <a:spcPct val="20000"/>
                        </a:spcBef>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just" defTabSz="914400" rtl="0" eaLnBrk="1" fontAlgn="base" latinLnBrk="0" hangingPunct="1">
                        <a:lnSpc>
                          <a:spcPct val="100000"/>
                        </a:lnSpc>
                        <a:spcBef>
                          <a:spcPct val="0"/>
                        </a:spcBef>
                        <a:spcAft>
                          <a:spcPct val="0"/>
                        </a:spcAft>
                        <a:buClrTx/>
                        <a:buSzTx/>
                        <a:buFont typeface="Arial" panose="020B0604020202020204" pitchFamily="34" charset="0"/>
                        <a:buNone/>
                      </a:pPr>
                      <a:r>
                        <a:rPr kumimoji="0" lang="zh-CN" altLang="en-US" sz="1600" b="0" i="0" u="none" strike="noStrike" cap="none" normalizeH="0" baseline="0" dirty="0">
                          <a:ln>
                            <a:noFill/>
                          </a:ln>
                          <a:solidFill>
                            <a:schemeClr val="tx1"/>
                          </a:solidFill>
                          <a:effectLst/>
                          <a:latin typeface="+mn-lt"/>
                          <a:ea typeface="+mn-ea"/>
                          <a:cs typeface="+mn-ea"/>
                          <a:sym typeface="+mn-lt"/>
                        </a:rPr>
                        <a:t>   氯苯那敏                                         </a:t>
                      </a:r>
                      <a:r>
                        <a:rPr kumimoji="0" lang="en-US" altLang="zh-CN" sz="1600" b="0" i="0" u="none" strike="noStrike" cap="none" normalizeH="0" baseline="0" dirty="0">
                          <a:ln>
                            <a:noFill/>
                          </a:ln>
                          <a:solidFill>
                            <a:schemeClr val="tx1"/>
                          </a:solidFill>
                          <a:effectLst/>
                          <a:latin typeface="+mn-lt"/>
                          <a:ea typeface="+mn-ea"/>
                          <a:cs typeface="+mn-ea"/>
                          <a:sym typeface="+mn-lt"/>
                        </a:rPr>
                        <a:t>3</a:t>
                      </a:r>
                      <a:r>
                        <a:rPr kumimoji="0" lang="zh-CN" altLang="en-US" sz="1600" b="0" i="0" u="none" strike="noStrike" cap="none" normalizeH="0" baseline="0" dirty="0">
                          <a:ln>
                            <a:noFill/>
                          </a:ln>
                          <a:solidFill>
                            <a:schemeClr val="tx1"/>
                          </a:solidFill>
                          <a:effectLst/>
                          <a:latin typeface="+mn-lt"/>
                          <a:ea typeface="+mn-ea"/>
                          <a:cs typeface="+mn-ea"/>
                          <a:sym typeface="+mn-lt"/>
                        </a:rPr>
                        <a:t>天</a:t>
                      </a:r>
                    </a:p>
                  </a:txBody>
                  <a:tcPr marL="0" marR="0" marT="0" marB="0" horzOverflow="overflow">
                    <a:lnL w="19050" cap="flat" cmpd="sng" algn="ctr">
                      <a:solidFill>
                        <a:schemeClr val="bg2"/>
                      </a:solidFill>
                      <a:prstDash val="solid"/>
                      <a:round/>
                      <a:headEnd type="none" w="med" len="med"/>
                      <a:tailEnd type="none" w="med" len="med"/>
                    </a:lnL>
                    <a:lnR w="19050" cap="flat" cmpd="sng" algn="ctr">
                      <a:solidFill>
                        <a:schemeClr val="bg2"/>
                      </a:solidFill>
                      <a:prstDash val="solid"/>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281577">
                <a:tc>
                  <a:txBody>
                    <a:bodyPr/>
                    <a:lstStyle>
                      <a:lvl1pPr>
                        <a:spcBef>
                          <a:spcPct val="20000"/>
                        </a:spcBef>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just" defTabSz="914400" rtl="0" eaLnBrk="1" fontAlgn="base" latinLnBrk="0" hangingPunct="1">
                        <a:lnSpc>
                          <a:spcPct val="100000"/>
                        </a:lnSpc>
                        <a:spcBef>
                          <a:spcPct val="0"/>
                        </a:spcBef>
                        <a:spcAft>
                          <a:spcPct val="0"/>
                        </a:spcAft>
                        <a:buClrTx/>
                        <a:buSzTx/>
                        <a:buFont typeface="Arial" panose="020B0604020202020204" pitchFamily="34" charset="0"/>
                        <a:buNone/>
                      </a:pPr>
                      <a:r>
                        <a:rPr kumimoji="0" lang="zh-CN" altLang="en-US" sz="1600" b="0" i="0" u="none" strike="noStrike" cap="none" normalizeH="0" baseline="0" dirty="0">
                          <a:ln>
                            <a:noFill/>
                          </a:ln>
                          <a:solidFill>
                            <a:schemeClr val="tx1"/>
                          </a:solidFill>
                          <a:effectLst/>
                          <a:latin typeface="+mn-lt"/>
                          <a:ea typeface="+mn-ea"/>
                          <a:cs typeface="+mn-ea"/>
                          <a:sym typeface="+mn-lt"/>
                        </a:rPr>
                        <a:t>   氯马斯汀                                         5天</a:t>
                      </a:r>
                    </a:p>
                  </a:txBody>
                  <a:tcPr marL="0" marR="0" marT="0" marB="0" horzOverflow="overflow">
                    <a:lnL w="19050" cap="flat" cmpd="sng" algn="ctr">
                      <a:solidFill>
                        <a:schemeClr val="bg2"/>
                      </a:solidFill>
                      <a:prstDash val="solid"/>
                      <a:round/>
                      <a:headEnd type="none" w="med" len="med"/>
                      <a:tailEnd type="none" w="med" len="med"/>
                    </a:lnL>
                    <a:lnR w="19050" cap="flat" cmpd="sng" algn="ctr">
                      <a:solidFill>
                        <a:schemeClr val="bg2"/>
                      </a:solidFill>
                      <a:prstDash val="solid"/>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r h="293022">
                <a:tc>
                  <a:txBody>
                    <a:bodyPr/>
                    <a:lstStyle>
                      <a:lvl1pPr>
                        <a:spcBef>
                          <a:spcPct val="20000"/>
                        </a:spcBef>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pPr>
                      <a:r>
                        <a:rPr kumimoji="0" lang="zh-CN" altLang="en-US" sz="1600" b="1" i="0" u="none" strike="noStrike" cap="none" normalizeH="0" baseline="0" dirty="0">
                          <a:ln>
                            <a:noFill/>
                          </a:ln>
                          <a:solidFill>
                            <a:schemeClr val="tx1"/>
                          </a:solidFill>
                          <a:effectLst/>
                          <a:latin typeface="+mn-lt"/>
                          <a:ea typeface="+mn-ea"/>
                          <a:cs typeface="+mn-ea"/>
                          <a:sym typeface="+mn-lt"/>
                        </a:rPr>
                        <a:t>第二代抗组胺药</a:t>
                      </a:r>
                    </a:p>
                  </a:txBody>
                  <a:tcPr marL="0" marR="0" marT="0" marB="0" horzOverflow="overflow">
                    <a:lnL w="19050" cap="flat" cmpd="sng" algn="ctr">
                      <a:solidFill>
                        <a:schemeClr val="bg2"/>
                      </a:solidFill>
                      <a:prstDash val="solid"/>
                      <a:round/>
                      <a:headEnd type="none" w="med" len="med"/>
                      <a:tailEnd type="none" w="med" len="med"/>
                    </a:lnL>
                    <a:lnR w="19050" cap="flat" cmpd="sng" algn="ctr">
                      <a:solidFill>
                        <a:schemeClr val="bg2"/>
                      </a:solidFill>
                      <a:prstDash val="solid"/>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4"/>
                  </a:ext>
                </a:extLst>
              </a:tr>
              <a:tr h="281577">
                <a:tc>
                  <a:txBody>
                    <a:bodyPr/>
                    <a:lstStyle>
                      <a:lvl1pPr>
                        <a:spcBef>
                          <a:spcPct val="20000"/>
                        </a:spcBef>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pPr>
                      <a:r>
                        <a:rPr kumimoji="0" lang="zh-CN" altLang="en-US" sz="1600" b="0" i="0" u="none" strike="noStrike" cap="none" normalizeH="0" baseline="0" dirty="0">
                          <a:ln>
                            <a:noFill/>
                          </a:ln>
                          <a:solidFill>
                            <a:schemeClr val="tx1"/>
                          </a:solidFill>
                          <a:effectLst/>
                          <a:latin typeface="+mn-lt"/>
                          <a:ea typeface="+mn-ea"/>
                          <a:cs typeface="+mn-ea"/>
                          <a:sym typeface="+mn-lt"/>
                        </a:rPr>
                        <a:t>   异丙嗪                                            </a:t>
                      </a:r>
                      <a:r>
                        <a:rPr kumimoji="0" lang="en-US" altLang="zh-CN" sz="1600" b="0" i="0" u="none" strike="noStrike" cap="none" normalizeH="0" baseline="0" dirty="0">
                          <a:ln>
                            <a:noFill/>
                          </a:ln>
                          <a:solidFill>
                            <a:schemeClr val="tx1"/>
                          </a:solidFill>
                          <a:effectLst/>
                          <a:latin typeface="+mn-lt"/>
                          <a:ea typeface="+mn-ea"/>
                          <a:cs typeface="+mn-ea"/>
                          <a:sym typeface="+mn-lt"/>
                        </a:rPr>
                        <a:t>3</a:t>
                      </a:r>
                      <a:r>
                        <a:rPr kumimoji="0" lang="zh-CN" altLang="en-US" sz="1600" b="0" i="0" u="none" strike="noStrike" cap="none" normalizeH="0" baseline="0" dirty="0">
                          <a:ln>
                            <a:noFill/>
                          </a:ln>
                          <a:solidFill>
                            <a:schemeClr val="tx1"/>
                          </a:solidFill>
                          <a:effectLst/>
                          <a:latin typeface="+mn-lt"/>
                          <a:ea typeface="+mn-ea"/>
                          <a:cs typeface="+mn-ea"/>
                          <a:sym typeface="+mn-lt"/>
                        </a:rPr>
                        <a:t>天</a:t>
                      </a:r>
                    </a:p>
                  </a:txBody>
                  <a:tcPr marL="0" marR="0" marT="0" marB="0" horzOverflow="overflow">
                    <a:lnL w="19050" cap="flat" cmpd="sng" algn="ctr">
                      <a:solidFill>
                        <a:schemeClr val="bg2"/>
                      </a:solidFill>
                      <a:prstDash val="solid"/>
                      <a:round/>
                      <a:headEnd type="none" w="med" len="med"/>
                      <a:tailEnd type="none" w="med" len="med"/>
                    </a:lnL>
                    <a:lnR w="19050" cap="flat" cmpd="sng" algn="ctr">
                      <a:solidFill>
                        <a:schemeClr val="bg2"/>
                      </a:solidFill>
                      <a:prstDash val="solid"/>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5"/>
                  </a:ext>
                </a:extLst>
              </a:tr>
              <a:tr h="325072">
                <a:tc>
                  <a:txBody>
                    <a:bodyPr/>
                    <a:lstStyle>
                      <a:lvl1pPr>
                        <a:spcBef>
                          <a:spcPct val="20000"/>
                        </a:spcBef>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pPr>
                      <a:r>
                        <a:rPr kumimoji="0" lang="zh-CN" altLang="en-US" sz="1600" b="0" i="0" u="none" strike="noStrike" cap="none" normalizeH="0" baseline="0" dirty="0">
                          <a:ln>
                            <a:noFill/>
                          </a:ln>
                          <a:solidFill>
                            <a:schemeClr val="tx1"/>
                          </a:solidFill>
                          <a:effectLst/>
                          <a:latin typeface="+mn-lt"/>
                          <a:ea typeface="+mn-ea"/>
                          <a:cs typeface="+mn-ea"/>
                          <a:sym typeface="+mn-lt"/>
                        </a:rPr>
                        <a:t>   西替利嗪                                        </a:t>
                      </a:r>
                      <a:r>
                        <a:rPr kumimoji="0" lang="en-US" altLang="zh-CN" sz="1600" b="0" i="0" u="none" strike="noStrike" cap="none" normalizeH="0" baseline="0" dirty="0">
                          <a:ln>
                            <a:noFill/>
                          </a:ln>
                          <a:solidFill>
                            <a:schemeClr val="tx1"/>
                          </a:solidFill>
                          <a:effectLst/>
                          <a:latin typeface="+mn-lt"/>
                          <a:ea typeface="+mn-ea"/>
                          <a:cs typeface="+mn-ea"/>
                          <a:sym typeface="+mn-lt"/>
                        </a:rPr>
                        <a:t>3</a:t>
                      </a:r>
                      <a:r>
                        <a:rPr kumimoji="0" lang="zh-CN" altLang="en-US" sz="1600" b="0" i="0" u="none" strike="noStrike" cap="none" normalizeH="0" baseline="0" dirty="0">
                          <a:ln>
                            <a:noFill/>
                          </a:ln>
                          <a:solidFill>
                            <a:schemeClr val="tx1"/>
                          </a:solidFill>
                          <a:effectLst/>
                          <a:latin typeface="+mn-lt"/>
                          <a:ea typeface="+mn-ea"/>
                          <a:cs typeface="+mn-ea"/>
                          <a:sym typeface="+mn-lt"/>
                        </a:rPr>
                        <a:t>天</a:t>
                      </a:r>
                    </a:p>
                  </a:txBody>
                  <a:tcPr marL="0" marR="0" marT="0" marB="0" horzOverflow="overflow">
                    <a:lnL w="19050" cap="flat" cmpd="sng" algn="ctr">
                      <a:solidFill>
                        <a:schemeClr val="bg2"/>
                      </a:solidFill>
                      <a:prstDash val="solid"/>
                      <a:round/>
                      <a:headEnd type="none" w="med" len="med"/>
                      <a:tailEnd type="none" w="med" len="med"/>
                    </a:lnL>
                    <a:lnR w="19050" cap="flat" cmpd="sng" algn="ctr">
                      <a:solidFill>
                        <a:schemeClr val="bg2"/>
                      </a:solidFill>
                      <a:prstDash val="solid"/>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6"/>
                  </a:ext>
                </a:extLst>
              </a:tr>
              <a:tr h="263720">
                <a:tc>
                  <a:txBody>
                    <a:bodyPr/>
                    <a:lstStyle>
                      <a:lvl1pPr>
                        <a:spcBef>
                          <a:spcPct val="20000"/>
                        </a:spcBef>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pPr>
                      <a:r>
                        <a:rPr kumimoji="0" lang="zh-CN" altLang="en-US" sz="1600" b="1" i="0" u="none" strike="noStrike" cap="none" normalizeH="0" baseline="0" dirty="0">
                          <a:ln>
                            <a:noFill/>
                          </a:ln>
                          <a:solidFill>
                            <a:schemeClr val="tx1"/>
                          </a:solidFill>
                          <a:effectLst/>
                          <a:latin typeface="+mn-lt"/>
                          <a:ea typeface="+mn-ea"/>
                          <a:cs typeface="+mn-ea"/>
                          <a:sym typeface="+mn-lt"/>
                        </a:rPr>
                        <a:t>三环类抗抑郁药</a:t>
                      </a:r>
                    </a:p>
                  </a:txBody>
                  <a:tcPr marL="0" marR="0" marT="0" marB="0" horzOverflow="overflow">
                    <a:lnL w="19050" cap="flat" cmpd="sng" algn="ctr">
                      <a:solidFill>
                        <a:schemeClr val="bg2"/>
                      </a:solidFill>
                      <a:prstDash val="solid"/>
                      <a:round/>
                      <a:headEnd type="none" w="med" len="med"/>
                      <a:tailEnd type="none" w="med" len="med"/>
                    </a:lnL>
                    <a:lnR w="19050" cap="flat" cmpd="sng" algn="ctr">
                      <a:solidFill>
                        <a:schemeClr val="bg2"/>
                      </a:solidFill>
                      <a:prstDash val="solid"/>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7"/>
                  </a:ext>
                </a:extLst>
              </a:tr>
              <a:tr h="361699">
                <a:tc>
                  <a:txBody>
                    <a:bodyPr/>
                    <a:lstStyle>
                      <a:lvl1pPr>
                        <a:spcBef>
                          <a:spcPct val="20000"/>
                        </a:spcBef>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pPr>
                      <a:r>
                        <a:rPr kumimoji="0" lang="zh-CN" altLang="en-US" sz="1600" b="0" i="0" u="none" strike="noStrike" cap="none" normalizeH="0" baseline="0" dirty="0">
                          <a:ln>
                            <a:noFill/>
                          </a:ln>
                          <a:solidFill>
                            <a:schemeClr val="tx1"/>
                          </a:solidFill>
                          <a:effectLst/>
                          <a:latin typeface="+mn-lt"/>
                          <a:ea typeface="+mn-ea"/>
                          <a:cs typeface="+mn-ea"/>
                          <a:sym typeface="+mn-lt"/>
                        </a:rPr>
                        <a:t>   丙咪嗪                                        </a:t>
                      </a:r>
                      <a:r>
                        <a:rPr kumimoji="0" lang="en-US" altLang="zh-CN" sz="1600" b="0" i="0" u="none" strike="noStrike" cap="none" normalizeH="0" baseline="0" dirty="0">
                          <a:ln>
                            <a:noFill/>
                          </a:ln>
                          <a:solidFill>
                            <a:schemeClr val="tx1"/>
                          </a:solidFill>
                          <a:effectLst/>
                          <a:latin typeface="+mn-lt"/>
                          <a:ea typeface="+mn-ea"/>
                          <a:cs typeface="+mn-ea"/>
                          <a:sym typeface="+mn-lt"/>
                        </a:rPr>
                        <a:t>&gt;10</a:t>
                      </a:r>
                      <a:r>
                        <a:rPr kumimoji="0" lang="zh-CN" altLang="en-US" sz="1600" b="0" i="0" u="none" strike="noStrike" cap="none" normalizeH="0" baseline="0" dirty="0">
                          <a:ln>
                            <a:noFill/>
                          </a:ln>
                          <a:solidFill>
                            <a:schemeClr val="tx1"/>
                          </a:solidFill>
                          <a:effectLst/>
                          <a:latin typeface="+mn-lt"/>
                          <a:ea typeface="+mn-ea"/>
                          <a:cs typeface="+mn-ea"/>
                          <a:sym typeface="+mn-lt"/>
                        </a:rPr>
                        <a:t>天</a:t>
                      </a:r>
                    </a:p>
                  </a:txBody>
                  <a:tcPr marL="0" marR="0" marT="0" marB="0" horzOverflow="overflow">
                    <a:lnL w="19050" cap="flat" cmpd="sng" algn="ctr">
                      <a:solidFill>
                        <a:schemeClr val="bg2"/>
                      </a:solidFill>
                      <a:prstDash val="solid"/>
                      <a:round/>
                      <a:headEnd type="none" w="med" len="med"/>
                      <a:tailEnd type="none" w="med" len="med"/>
                    </a:lnL>
                    <a:lnR w="19050" cap="flat" cmpd="sng" algn="ctr">
                      <a:solidFill>
                        <a:schemeClr val="bg2"/>
                      </a:solidFill>
                      <a:prstDash val="solid"/>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8"/>
                  </a:ext>
                </a:extLst>
              </a:tr>
              <a:tr h="279287">
                <a:tc>
                  <a:txBody>
                    <a:bodyPr/>
                    <a:lstStyle>
                      <a:lvl1pPr>
                        <a:spcBef>
                          <a:spcPct val="20000"/>
                        </a:spcBef>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pPr>
                      <a:r>
                        <a:rPr kumimoji="0" lang="zh-CN" altLang="en-US" sz="1600" b="0" i="0" u="none" strike="noStrike" cap="none" normalizeH="0" baseline="0" dirty="0">
                          <a:ln>
                            <a:noFill/>
                          </a:ln>
                          <a:solidFill>
                            <a:schemeClr val="tx1"/>
                          </a:solidFill>
                          <a:effectLst/>
                          <a:latin typeface="+mn-lt"/>
                          <a:ea typeface="+mn-ea"/>
                          <a:cs typeface="+mn-ea"/>
                          <a:sym typeface="+mn-lt"/>
                        </a:rPr>
                        <a:t>   地昔帕明                                         </a:t>
                      </a:r>
                      <a:r>
                        <a:rPr kumimoji="0" lang="en-US" altLang="zh-CN" sz="1600" b="0" i="0" u="none" strike="noStrike" cap="none" normalizeH="0" baseline="0" dirty="0">
                          <a:ln>
                            <a:noFill/>
                          </a:ln>
                          <a:solidFill>
                            <a:schemeClr val="tx1"/>
                          </a:solidFill>
                          <a:effectLst/>
                          <a:latin typeface="+mn-lt"/>
                          <a:ea typeface="+mn-ea"/>
                          <a:cs typeface="+mn-ea"/>
                          <a:sym typeface="+mn-lt"/>
                        </a:rPr>
                        <a:t>2</a:t>
                      </a:r>
                      <a:r>
                        <a:rPr kumimoji="0" lang="zh-CN" altLang="en-US" sz="1600" b="0" i="0" u="none" strike="noStrike" cap="none" normalizeH="0" baseline="0" dirty="0">
                          <a:ln>
                            <a:noFill/>
                          </a:ln>
                          <a:solidFill>
                            <a:schemeClr val="tx1"/>
                          </a:solidFill>
                          <a:effectLst/>
                          <a:latin typeface="+mn-lt"/>
                          <a:ea typeface="+mn-ea"/>
                          <a:cs typeface="+mn-ea"/>
                          <a:sym typeface="+mn-lt"/>
                        </a:rPr>
                        <a:t>天      </a:t>
                      </a:r>
                    </a:p>
                  </a:txBody>
                  <a:tcPr marL="0" marR="0" marT="0" marB="0" horzOverflow="overflow">
                    <a:lnL w="19050" cap="flat" cmpd="sng" algn="ctr">
                      <a:solidFill>
                        <a:schemeClr val="bg2"/>
                      </a:solidFill>
                      <a:prstDash val="solid"/>
                      <a:round/>
                      <a:headEnd type="none" w="med" len="med"/>
                      <a:tailEnd type="none" w="med" len="med"/>
                    </a:lnL>
                    <a:lnR w="19050" cap="flat" cmpd="sng" algn="ctr">
                      <a:solidFill>
                        <a:schemeClr val="bg2"/>
                      </a:solidFill>
                      <a:prstDash val="solid"/>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9"/>
                  </a:ext>
                </a:extLst>
              </a:tr>
              <a:tr h="265552">
                <a:tc>
                  <a:txBody>
                    <a:bodyPr/>
                    <a:lstStyle>
                      <a:lvl1pPr>
                        <a:spcBef>
                          <a:spcPct val="20000"/>
                        </a:spcBef>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pPr>
                      <a:r>
                        <a:rPr kumimoji="0" lang="zh-CN" altLang="en-US" sz="1600" b="1" i="0" u="none" strike="noStrike" cap="none" normalizeH="0" baseline="0" dirty="0">
                          <a:ln>
                            <a:noFill/>
                          </a:ln>
                          <a:solidFill>
                            <a:schemeClr val="tx1"/>
                          </a:solidFill>
                          <a:effectLst/>
                          <a:latin typeface="+mn-lt"/>
                          <a:ea typeface="+mn-ea"/>
                          <a:cs typeface="+mn-ea"/>
                          <a:sym typeface="+mn-lt"/>
                        </a:rPr>
                        <a:t>皮质类固醇</a:t>
                      </a:r>
                    </a:p>
                  </a:txBody>
                  <a:tcPr marL="0" marR="0" marT="0" marB="0" horzOverflow="overflow">
                    <a:lnL w="19050" cap="flat" cmpd="sng" algn="ctr">
                      <a:solidFill>
                        <a:schemeClr val="bg2"/>
                      </a:solidFill>
                      <a:prstDash val="solid"/>
                      <a:round/>
                      <a:headEnd type="none" w="med" len="med"/>
                      <a:tailEnd type="none" w="med" len="med"/>
                    </a:lnL>
                    <a:lnR w="19050" cap="flat" cmpd="sng" algn="ctr">
                      <a:solidFill>
                        <a:schemeClr val="bg2"/>
                      </a:solidFill>
                      <a:prstDash val="solid"/>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10"/>
                  </a:ext>
                </a:extLst>
              </a:tr>
              <a:tr h="306758">
                <a:tc>
                  <a:txBody>
                    <a:bodyPr/>
                    <a:lstStyle>
                      <a:lvl1pPr>
                        <a:spcBef>
                          <a:spcPct val="20000"/>
                        </a:spcBef>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pPr>
                      <a:r>
                        <a:rPr kumimoji="0" lang="zh-CN" altLang="en-US" sz="1600" b="0" i="0" u="none" strike="noStrike" cap="none" normalizeH="0" baseline="0" dirty="0">
                          <a:ln>
                            <a:noFill/>
                          </a:ln>
                          <a:solidFill>
                            <a:schemeClr val="tx1"/>
                          </a:solidFill>
                          <a:effectLst/>
                          <a:latin typeface="+mn-lt"/>
                          <a:ea typeface="+mn-ea"/>
                          <a:cs typeface="+mn-ea"/>
                          <a:sym typeface="+mn-lt"/>
                        </a:rPr>
                        <a:t>   强的松</a:t>
                      </a:r>
                      <a:r>
                        <a:rPr kumimoji="0" lang="en-US" altLang="zh-CN" sz="1600" b="0" i="0" u="none" strike="noStrike" cap="none" normalizeH="0" baseline="0" dirty="0">
                          <a:ln>
                            <a:noFill/>
                          </a:ln>
                          <a:solidFill>
                            <a:schemeClr val="tx1"/>
                          </a:solidFill>
                          <a:effectLst/>
                          <a:latin typeface="+mn-lt"/>
                          <a:ea typeface="+mn-ea"/>
                          <a:cs typeface="+mn-ea"/>
                          <a:sym typeface="+mn-lt"/>
                        </a:rPr>
                        <a:t>30</a:t>
                      </a:r>
                      <a:r>
                        <a:rPr kumimoji="0" lang="zh-CN" altLang="en-US" sz="1600" b="0" i="0" u="none" strike="noStrike" cap="none" normalizeH="0" baseline="0" dirty="0">
                          <a:ln>
                            <a:noFill/>
                          </a:ln>
                          <a:solidFill>
                            <a:schemeClr val="tx1"/>
                          </a:solidFill>
                          <a:effectLst/>
                          <a:latin typeface="+mn-lt"/>
                          <a:ea typeface="+mn-ea"/>
                          <a:cs typeface="+mn-ea"/>
                          <a:sym typeface="+mn-lt"/>
                        </a:rPr>
                        <a:t>毫克</a:t>
                      </a:r>
                      <a:r>
                        <a:rPr kumimoji="0" lang="en-US" altLang="zh-CN" sz="1600" b="0" i="0" u="none" strike="noStrike" cap="none" normalizeH="0" baseline="0" dirty="0">
                          <a:ln>
                            <a:noFill/>
                          </a:ln>
                          <a:solidFill>
                            <a:schemeClr val="tx1"/>
                          </a:solidFill>
                          <a:effectLst/>
                          <a:latin typeface="+mn-lt"/>
                          <a:ea typeface="+mn-ea"/>
                          <a:cs typeface="+mn-ea"/>
                          <a:sym typeface="+mn-lt"/>
                        </a:rPr>
                        <a:t>/</a:t>
                      </a:r>
                      <a:r>
                        <a:rPr kumimoji="0" lang="zh-CN" altLang="en-US" sz="1600" b="0" i="0" u="none" strike="noStrike" cap="none" normalizeH="0" baseline="0" dirty="0">
                          <a:ln>
                            <a:noFill/>
                          </a:ln>
                          <a:solidFill>
                            <a:schemeClr val="tx1"/>
                          </a:solidFill>
                          <a:effectLst/>
                          <a:latin typeface="+mn-lt"/>
                          <a:ea typeface="+mn-ea"/>
                          <a:cs typeface="+mn-ea"/>
                          <a:sym typeface="+mn-lt"/>
                        </a:rPr>
                        <a:t>周                             </a:t>
                      </a:r>
                      <a:r>
                        <a:rPr kumimoji="0" lang="en-US" altLang="zh-CN" sz="1600" b="0" i="0" u="none" strike="noStrike" cap="none" normalizeH="0" baseline="0" dirty="0">
                          <a:ln>
                            <a:noFill/>
                          </a:ln>
                          <a:solidFill>
                            <a:schemeClr val="tx1"/>
                          </a:solidFill>
                          <a:effectLst/>
                          <a:latin typeface="+mn-lt"/>
                          <a:ea typeface="+mn-ea"/>
                          <a:cs typeface="+mn-ea"/>
                          <a:sym typeface="+mn-lt"/>
                        </a:rPr>
                        <a:t>0</a:t>
                      </a:r>
                      <a:r>
                        <a:rPr kumimoji="0" lang="zh-CN" altLang="en-US" sz="1600" b="0" i="0" u="none" strike="noStrike" cap="none" normalizeH="0" baseline="0" dirty="0">
                          <a:ln>
                            <a:noFill/>
                          </a:ln>
                          <a:solidFill>
                            <a:schemeClr val="tx1"/>
                          </a:solidFill>
                          <a:effectLst/>
                          <a:latin typeface="+mn-lt"/>
                          <a:ea typeface="+mn-ea"/>
                          <a:cs typeface="+mn-ea"/>
                          <a:sym typeface="+mn-lt"/>
                        </a:rPr>
                        <a:t>天</a:t>
                      </a:r>
                      <a:endParaRPr kumimoji="0" lang="en-US" altLang="zh-CN" sz="1600" b="0" i="0" u="none" strike="noStrike" cap="none" normalizeH="0" baseline="0" dirty="0">
                        <a:ln>
                          <a:noFill/>
                        </a:ln>
                        <a:solidFill>
                          <a:schemeClr val="tx1"/>
                        </a:solidFill>
                        <a:effectLst/>
                        <a:latin typeface="+mn-lt"/>
                        <a:ea typeface="+mn-ea"/>
                        <a:cs typeface="+mn-ea"/>
                        <a:sym typeface="+mn-lt"/>
                      </a:endParaRPr>
                    </a:p>
                  </a:txBody>
                  <a:tcPr marL="0" marR="0" marT="0" marB="0" horzOverflow="overflow">
                    <a:lnL w="19050" cap="flat" cmpd="sng" algn="ctr">
                      <a:solidFill>
                        <a:schemeClr val="bg2"/>
                      </a:solidFill>
                      <a:prstDash val="solid"/>
                      <a:round/>
                      <a:headEnd type="none" w="med" len="med"/>
                      <a:tailEnd type="none" w="med" len="med"/>
                    </a:lnL>
                    <a:lnR w="19050" cap="flat" cmpd="sng" algn="ctr">
                      <a:solidFill>
                        <a:schemeClr val="bg2"/>
                      </a:solidFill>
                      <a:prstDash val="solid"/>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11"/>
                  </a:ext>
                </a:extLst>
              </a:tr>
            </a:tbl>
          </a:graphicData>
        </a:graphic>
      </p:graphicFrame>
      <p:sp>
        <p:nvSpPr>
          <p:cNvPr id="28711" name="矩形 1"/>
          <p:cNvSpPr>
            <a:spLocks noChangeArrowheads="1"/>
          </p:cNvSpPr>
          <p:nvPr/>
        </p:nvSpPr>
        <p:spPr bwMode="auto">
          <a:xfrm>
            <a:off x="107148" y="3851936"/>
            <a:ext cx="4867275" cy="82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buNone/>
            </a:pPr>
            <a:r>
              <a:rPr lang="zh-CN" altLang="en-US" sz="2000" dirty="0">
                <a:latin typeface="+mn-lt"/>
                <a:ea typeface="+mn-ea"/>
                <a:cs typeface="+mn-ea"/>
                <a:sym typeface="+mn-lt"/>
              </a:rPr>
              <a:t>假阳性结果</a:t>
            </a:r>
            <a:r>
              <a:rPr lang="zh-CN" altLang="en-US" sz="1800" b="0" dirty="0">
                <a:latin typeface="+mn-lt"/>
                <a:ea typeface="+mn-ea"/>
                <a:cs typeface="+mn-ea"/>
                <a:sym typeface="+mn-lt"/>
              </a:rPr>
              <a:t>：皮肤划痕症</a:t>
            </a:r>
            <a:endParaRPr lang="en-US" altLang="zh-CN" sz="1800" b="0" dirty="0">
              <a:latin typeface="+mn-lt"/>
              <a:ea typeface="+mn-ea"/>
              <a:cs typeface="+mn-ea"/>
              <a:sym typeface="+mn-lt"/>
            </a:endParaRPr>
          </a:p>
          <a:p>
            <a:pPr>
              <a:buNone/>
            </a:pPr>
            <a:r>
              <a:rPr lang="zh-CN" altLang="en-US" sz="1800" b="0" dirty="0">
                <a:solidFill>
                  <a:srgbClr val="FF0000"/>
                </a:solidFill>
                <a:latin typeface="+mn-lt"/>
                <a:ea typeface="+mn-ea"/>
                <a:cs typeface="+mn-ea"/>
                <a:sym typeface="+mn-lt"/>
              </a:rPr>
              <a:t>解决方法</a:t>
            </a:r>
            <a:r>
              <a:rPr lang="zh-CN" altLang="en-US" sz="1800" b="0" dirty="0">
                <a:latin typeface="+mn-lt"/>
                <a:ea typeface="+mn-ea"/>
                <a:cs typeface="+mn-ea"/>
                <a:sym typeface="+mn-lt"/>
              </a:rPr>
              <a:t>：阴性对照组（生理盐水）</a:t>
            </a:r>
            <a:endParaRPr lang="en-US" altLang="zh-CN" sz="1800" b="0" dirty="0">
              <a:latin typeface="+mn-lt"/>
              <a:ea typeface="+mn-ea"/>
              <a:cs typeface="+mn-ea"/>
              <a:sym typeface="+mn-lt"/>
            </a:endParaRPr>
          </a:p>
        </p:txBody>
      </p:sp>
      <p:sp>
        <p:nvSpPr>
          <p:cNvPr id="28717" name="矩形 19"/>
          <p:cNvSpPr>
            <a:spLocks noChangeArrowheads="1"/>
          </p:cNvSpPr>
          <p:nvPr/>
        </p:nvSpPr>
        <p:spPr bwMode="auto">
          <a:xfrm>
            <a:off x="456621" y="1412776"/>
            <a:ext cx="184731"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a:spcBef>
                <a:spcPct val="20000"/>
              </a:spcBef>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en-US" sz="2000" b="1">
              <a:solidFill>
                <a:srgbClr val="009900"/>
              </a:solidFill>
              <a:latin typeface="+mn-lt"/>
              <a:ea typeface="+mn-ea"/>
              <a:cs typeface="+mn-ea"/>
              <a:sym typeface="+mn-lt"/>
            </a:endParaRPr>
          </a:p>
        </p:txBody>
      </p:sp>
      <p:sp>
        <p:nvSpPr>
          <p:cNvPr id="28718" name="Text Box 46"/>
          <p:cNvSpPr txBox="1">
            <a:spLocks noChangeArrowheads="1"/>
          </p:cNvSpPr>
          <p:nvPr/>
        </p:nvSpPr>
        <p:spPr bwMode="auto">
          <a:xfrm>
            <a:off x="1073064" y="395953"/>
            <a:ext cx="580319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buNone/>
            </a:pPr>
            <a:r>
              <a:rPr kumimoji="1" lang="zh-CN" altLang="en-US" dirty="0">
                <a:solidFill>
                  <a:srgbClr val="002060"/>
                </a:solidFill>
                <a:latin typeface="+mn-lt"/>
                <a:ea typeface="+mn-ea"/>
                <a:cs typeface="+mn-ea"/>
                <a:sym typeface="+mn-lt"/>
              </a:rPr>
              <a:t>皮肤点刺试验产生假阴/阳结果</a:t>
            </a:r>
          </a:p>
        </p:txBody>
      </p:sp>
      <p:sp>
        <p:nvSpPr>
          <p:cNvPr id="28720" name="Text Box 48"/>
          <p:cNvSpPr txBox="1">
            <a:spLocks noChangeArrowheads="1"/>
          </p:cNvSpPr>
          <p:nvPr/>
        </p:nvSpPr>
        <p:spPr bwMode="auto">
          <a:xfrm>
            <a:off x="1558995" y="6090411"/>
            <a:ext cx="602600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buNone/>
            </a:pPr>
            <a:r>
              <a:rPr lang="zh-CN" altLang="en-US" sz="1800" dirty="0">
                <a:solidFill>
                  <a:schemeClr val="tx1"/>
                </a:solidFill>
                <a:latin typeface="+mn-lt"/>
                <a:ea typeface="+mn-ea"/>
                <a:cs typeface="+mn-ea"/>
                <a:sym typeface="+mn-lt"/>
              </a:rPr>
              <a:t>注：过敏原风团的最大直径应比阴性对照组大于3毫米。</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en-US" altLang="zh-CN" sz="3200" dirty="0">
                <a:solidFill>
                  <a:srgbClr val="002060"/>
                </a:solidFill>
                <a:latin typeface="+mn-lt"/>
                <a:ea typeface="+mn-ea"/>
                <a:cs typeface="+mn-ea"/>
              </a:rPr>
              <a:t>SPT</a:t>
            </a:r>
            <a:r>
              <a:rPr kumimoji="1" lang="zh-CN" altLang="en-US" sz="3200" dirty="0">
                <a:solidFill>
                  <a:srgbClr val="002060"/>
                </a:solidFill>
                <a:latin typeface="+mn-lt"/>
                <a:ea typeface="+mn-ea"/>
                <a:cs typeface="+mn-ea"/>
              </a:rPr>
              <a:t>个体间的差异</a:t>
            </a:r>
            <a:endParaRPr kumimoji="1" lang="en-US" sz="3200" dirty="0">
              <a:solidFill>
                <a:srgbClr val="002060"/>
              </a:solidFill>
              <a:latin typeface="+mn-lt"/>
              <a:ea typeface="+mn-ea"/>
              <a:cs typeface="+mn-ea"/>
            </a:endParaRPr>
          </a:p>
        </p:txBody>
      </p:sp>
      <p:graphicFrame>
        <p:nvGraphicFramePr>
          <p:cNvPr id="4" name="Group 606"/>
          <p:cNvGraphicFramePr/>
          <p:nvPr/>
        </p:nvGraphicFramePr>
        <p:xfrm>
          <a:off x="812680" y="2360981"/>
          <a:ext cx="7454900" cy="2996842"/>
        </p:xfrm>
        <a:graphic>
          <a:graphicData uri="http://schemas.openxmlformats.org/drawingml/2006/table">
            <a:tbl>
              <a:tblPr/>
              <a:tblGrid>
                <a:gridCol w="1795463">
                  <a:extLst>
                    <a:ext uri="{9D8B030D-6E8A-4147-A177-3AD203B41FA5}">
                      <a16:colId xmlns:a16="http://schemas.microsoft.com/office/drawing/2014/main" val="20000"/>
                    </a:ext>
                  </a:extLst>
                </a:gridCol>
                <a:gridCol w="1130300">
                  <a:extLst>
                    <a:ext uri="{9D8B030D-6E8A-4147-A177-3AD203B41FA5}">
                      <a16:colId xmlns:a16="http://schemas.microsoft.com/office/drawing/2014/main" val="20001"/>
                    </a:ext>
                  </a:extLst>
                </a:gridCol>
                <a:gridCol w="1133475">
                  <a:extLst>
                    <a:ext uri="{9D8B030D-6E8A-4147-A177-3AD203B41FA5}">
                      <a16:colId xmlns:a16="http://schemas.microsoft.com/office/drawing/2014/main" val="20002"/>
                    </a:ext>
                  </a:extLst>
                </a:gridCol>
                <a:gridCol w="1131887">
                  <a:extLst>
                    <a:ext uri="{9D8B030D-6E8A-4147-A177-3AD203B41FA5}">
                      <a16:colId xmlns:a16="http://schemas.microsoft.com/office/drawing/2014/main" val="20003"/>
                    </a:ext>
                  </a:extLst>
                </a:gridCol>
                <a:gridCol w="1131888">
                  <a:extLst>
                    <a:ext uri="{9D8B030D-6E8A-4147-A177-3AD203B41FA5}">
                      <a16:colId xmlns:a16="http://schemas.microsoft.com/office/drawing/2014/main" val="20004"/>
                    </a:ext>
                  </a:extLst>
                </a:gridCol>
                <a:gridCol w="1131887">
                  <a:extLst>
                    <a:ext uri="{9D8B030D-6E8A-4147-A177-3AD203B41FA5}">
                      <a16:colId xmlns:a16="http://schemas.microsoft.com/office/drawing/2014/main" val="20005"/>
                    </a:ext>
                  </a:extLst>
                </a:gridCol>
              </a:tblGrid>
              <a:tr h="661003">
                <a:tc>
                  <a:txBody>
                    <a:bodyPr/>
                    <a:lstStyle/>
                    <a:p>
                      <a:pPr marL="0" marR="0" lvl="0" indent="0" algn="ctr" defTabSz="914400" rtl="0" eaLnBrk="0" fontAlgn="base" latinLnBrk="0" hangingPunct="0">
                        <a:lnSpc>
                          <a:spcPct val="100000"/>
                        </a:lnSpc>
                        <a:spcBef>
                          <a:spcPct val="30000"/>
                        </a:spcBef>
                        <a:spcAft>
                          <a:spcPct val="0"/>
                        </a:spcAft>
                        <a:buClr>
                          <a:schemeClr val="accent2"/>
                        </a:buClr>
                        <a:buSzPct val="75000"/>
                        <a:buFont typeface="Wingdings" panose="05000000000000000000" pitchFamily="2" charset="2"/>
                        <a:buNone/>
                      </a:pPr>
                      <a:r>
                        <a:rPr kumimoji="0" lang="zh-CN" altLang="en-US" sz="1800" b="1" i="0" u="none" strike="noStrike" cap="none" normalizeH="0" baseline="0" dirty="0">
                          <a:ln>
                            <a:noFill/>
                          </a:ln>
                          <a:solidFill>
                            <a:srgbClr val="CC3300"/>
                          </a:solidFill>
                          <a:effectLst/>
                          <a:latin typeface="Arial Narrow" panose="020B0606020202030204" pitchFamily="34" charset="0"/>
                          <a:ea typeface="微软雅黑" panose="020B0503020204020204" pitchFamily="34" charset="-122"/>
                        </a:rPr>
                        <a:t>测试结果</a:t>
                      </a:r>
                      <a:endParaRPr kumimoji="0" lang="sv-SE" sz="1800" b="1" i="0" u="none" strike="noStrike" cap="none" normalizeH="0" baseline="0" dirty="0">
                        <a:ln>
                          <a:noFill/>
                        </a:ln>
                        <a:solidFill>
                          <a:srgbClr val="CC3300"/>
                        </a:solidFill>
                        <a:effectLst/>
                        <a:latin typeface="Arial Narrow" panose="020B0606020202030204" pitchFamily="34" charset="0"/>
                        <a:ea typeface="微软雅黑" panose="020B0503020204020204" pitchFamily="34" charset="-122"/>
                      </a:endParaRPr>
                    </a:p>
                  </a:txBody>
                  <a:tcPr marT="45727" marB="457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30000"/>
                        </a:spcBef>
                        <a:spcAft>
                          <a:spcPct val="0"/>
                        </a:spcAft>
                        <a:buClr>
                          <a:schemeClr val="accent2"/>
                        </a:buClr>
                        <a:buSzPct val="75000"/>
                        <a:buFont typeface="Wingdings" panose="05000000000000000000" pitchFamily="2" charset="2"/>
                        <a:buNone/>
                      </a:pPr>
                      <a:r>
                        <a:rPr kumimoji="0" lang="zh-CN" altLang="en-US" sz="1800" b="1" i="0" u="none" strike="noStrike" cap="none" normalizeH="0" baseline="0">
                          <a:ln>
                            <a:noFill/>
                          </a:ln>
                          <a:solidFill>
                            <a:srgbClr val="CC3300"/>
                          </a:solidFill>
                          <a:effectLst/>
                          <a:latin typeface="Arial Narrow" panose="020B0606020202030204" pitchFamily="34" charset="0"/>
                          <a:ea typeface="微软雅黑" panose="020B0503020204020204" pitchFamily="34" charset="-122"/>
                        </a:rPr>
                        <a:t>护士</a:t>
                      </a:r>
                      <a:r>
                        <a:rPr kumimoji="0" lang="sv-SE" altLang="zh-CN" sz="1800" b="1" i="0" u="none" strike="noStrike" cap="none" normalizeH="0" baseline="0">
                          <a:ln>
                            <a:noFill/>
                          </a:ln>
                          <a:solidFill>
                            <a:srgbClr val="CC3300"/>
                          </a:solidFill>
                          <a:effectLst/>
                          <a:latin typeface="Arial Narrow" panose="020B0606020202030204" pitchFamily="34" charset="0"/>
                          <a:ea typeface="微软雅黑" panose="020B0503020204020204" pitchFamily="34" charset="-122"/>
                        </a:rPr>
                        <a:t>1</a:t>
                      </a:r>
                      <a:br>
                        <a:rPr kumimoji="0" lang="sv-SE" altLang="zh-CN" sz="1800" b="1" i="0" u="none" strike="noStrike" cap="none" normalizeH="0" baseline="0">
                          <a:ln>
                            <a:noFill/>
                          </a:ln>
                          <a:solidFill>
                            <a:srgbClr val="CC3300"/>
                          </a:solidFill>
                          <a:effectLst/>
                          <a:latin typeface="Arial Narrow" panose="020B0606020202030204" pitchFamily="34" charset="0"/>
                          <a:ea typeface="微软雅黑" panose="020B0503020204020204" pitchFamily="34" charset="-122"/>
                        </a:rPr>
                      </a:br>
                      <a:r>
                        <a:rPr kumimoji="0" lang="zh-CN" altLang="en-US" sz="1800" b="1" i="0" u="none" strike="noStrike" cap="none" normalizeH="0" baseline="0">
                          <a:ln>
                            <a:noFill/>
                          </a:ln>
                          <a:solidFill>
                            <a:srgbClr val="CC3300"/>
                          </a:solidFill>
                          <a:effectLst/>
                          <a:latin typeface="Arial Narrow" panose="020B0606020202030204" pitchFamily="34" charset="0"/>
                          <a:ea typeface="微软雅黑" panose="020B0503020204020204" pitchFamily="34" charset="-122"/>
                        </a:rPr>
                        <a:t>（</a:t>
                      </a:r>
                      <a:r>
                        <a:rPr kumimoji="0" lang="en-US" altLang="zh-CN" sz="1800" b="1" i="0" u="none" strike="noStrike" cap="none" normalizeH="0" baseline="0">
                          <a:ln>
                            <a:noFill/>
                          </a:ln>
                          <a:solidFill>
                            <a:srgbClr val="CC3300"/>
                          </a:solidFill>
                          <a:effectLst/>
                          <a:latin typeface="Arial Narrow" panose="020B0606020202030204" pitchFamily="34" charset="0"/>
                          <a:ea typeface="微软雅黑" panose="020B0503020204020204" pitchFamily="34" charset="-122"/>
                        </a:rPr>
                        <a:t>mm</a:t>
                      </a:r>
                      <a:r>
                        <a:rPr kumimoji="0" lang="zh-CN" altLang="en-US" sz="1800" b="1" i="0" u="none" strike="noStrike" cap="none" normalizeH="0" baseline="0">
                          <a:ln>
                            <a:noFill/>
                          </a:ln>
                          <a:solidFill>
                            <a:srgbClr val="CC3300"/>
                          </a:solidFill>
                          <a:effectLst/>
                          <a:latin typeface="Arial Narrow" panose="020B0606020202030204" pitchFamily="34" charset="0"/>
                          <a:ea typeface="微软雅黑" panose="020B0503020204020204" pitchFamily="34" charset="-122"/>
                        </a:rPr>
                        <a:t>）</a:t>
                      </a:r>
                      <a:endParaRPr kumimoji="0" lang="sv-SE" sz="1800" b="1" i="0" u="none" strike="noStrike" cap="none" normalizeH="0" baseline="0">
                        <a:ln>
                          <a:noFill/>
                        </a:ln>
                        <a:solidFill>
                          <a:srgbClr val="CC3300"/>
                        </a:solidFill>
                        <a:effectLst/>
                        <a:latin typeface="Arial Narrow" panose="020B0606020202030204" pitchFamily="34" charset="0"/>
                        <a:ea typeface="微软雅黑" panose="020B0503020204020204" pitchFamily="34" charset="-122"/>
                      </a:endParaRP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30000"/>
                        </a:spcBef>
                        <a:spcAft>
                          <a:spcPct val="0"/>
                        </a:spcAft>
                        <a:buClr>
                          <a:schemeClr val="accent2"/>
                        </a:buClr>
                        <a:buSzPct val="75000"/>
                        <a:buFont typeface="Wingdings" panose="05000000000000000000" pitchFamily="2" charset="2"/>
                        <a:buNone/>
                      </a:pPr>
                      <a:r>
                        <a:rPr kumimoji="0" lang="zh-CN" altLang="en-US" sz="1800" b="1" i="0" u="none" strike="noStrike" cap="none" normalizeH="0" baseline="0" dirty="0">
                          <a:ln>
                            <a:noFill/>
                          </a:ln>
                          <a:solidFill>
                            <a:srgbClr val="CC3300"/>
                          </a:solidFill>
                          <a:effectLst/>
                          <a:latin typeface="Arial Narrow" panose="020B0606020202030204" pitchFamily="34" charset="0"/>
                          <a:ea typeface="微软雅黑" panose="020B0503020204020204" pitchFamily="34" charset="-122"/>
                        </a:rPr>
                        <a:t>护士</a:t>
                      </a:r>
                      <a:r>
                        <a:rPr kumimoji="0" lang="sv-SE" altLang="zh-CN" sz="1800" b="1" i="0" u="none" strike="noStrike" cap="none" normalizeH="0" baseline="0" dirty="0">
                          <a:ln>
                            <a:noFill/>
                          </a:ln>
                          <a:solidFill>
                            <a:srgbClr val="CC3300"/>
                          </a:solidFill>
                          <a:effectLst/>
                          <a:latin typeface="Arial Narrow" panose="020B0606020202030204" pitchFamily="34" charset="0"/>
                          <a:ea typeface="微软雅黑" panose="020B0503020204020204" pitchFamily="34" charset="-122"/>
                        </a:rPr>
                        <a:t>2</a:t>
                      </a:r>
                      <a:br>
                        <a:rPr kumimoji="0" lang="sv-SE" altLang="zh-CN" sz="1800" b="1" i="0" u="none" strike="noStrike" cap="none" normalizeH="0" baseline="0" dirty="0">
                          <a:ln>
                            <a:noFill/>
                          </a:ln>
                          <a:solidFill>
                            <a:srgbClr val="CC3300"/>
                          </a:solidFill>
                          <a:effectLst/>
                          <a:latin typeface="Arial Narrow" panose="020B0606020202030204" pitchFamily="34" charset="0"/>
                          <a:ea typeface="微软雅黑" panose="020B0503020204020204" pitchFamily="34" charset="-122"/>
                        </a:rPr>
                      </a:br>
                      <a:r>
                        <a:rPr kumimoji="0" lang="zh-CN" altLang="en-US" sz="1800" b="1" i="0" u="none" strike="noStrike" cap="none" normalizeH="0" baseline="0" dirty="0">
                          <a:ln>
                            <a:noFill/>
                          </a:ln>
                          <a:solidFill>
                            <a:srgbClr val="CC3300"/>
                          </a:solidFill>
                          <a:effectLst/>
                          <a:latin typeface="Arial Narrow" panose="020B0606020202030204" pitchFamily="34" charset="0"/>
                          <a:ea typeface="微软雅黑" panose="020B0503020204020204" pitchFamily="34" charset="-122"/>
                        </a:rPr>
                        <a:t>（</a:t>
                      </a:r>
                      <a:r>
                        <a:rPr kumimoji="0" lang="en-US" altLang="zh-CN" sz="1800" b="1" i="0" u="none" strike="noStrike" cap="none" normalizeH="0" baseline="0" dirty="0">
                          <a:ln>
                            <a:noFill/>
                          </a:ln>
                          <a:solidFill>
                            <a:srgbClr val="CC3300"/>
                          </a:solidFill>
                          <a:effectLst/>
                          <a:latin typeface="Arial Narrow" panose="020B0606020202030204" pitchFamily="34" charset="0"/>
                          <a:ea typeface="微软雅黑" panose="020B0503020204020204" pitchFamily="34" charset="-122"/>
                        </a:rPr>
                        <a:t>mm</a:t>
                      </a:r>
                      <a:r>
                        <a:rPr kumimoji="0" lang="zh-CN" altLang="en-US" sz="1800" b="1" i="0" u="none" strike="noStrike" cap="none" normalizeH="0" baseline="0" dirty="0">
                          <a:ln>
                            <a:noFill/>
                          </a:ln>
                          <a:solidFill>
                            <a:srgbClr val="CC3300"/>
                          </a:solidFill>
                          <a:effectLst/>
                          <a:latin typeface="Arial Narrow" panose="020B0606020202030204" pitchFamily="34" charset="0"/>
                          <a:ea typeface="微软雅黑" panose="020B0503020204020204" pitchFamily="34" charset="-122"/>
                        </a:rPr>
                        <a:t>）</a:t>
                      </a:r>
                      <a:endParaRPr kumimoji="0" lang="sv-SE" altLang="zh-CN" sz="1800" b="1" i="0" u="none" strike="noStrike" cap="none" normalizeH="0" baseline="0" dirty="0">
                        <a:ln>
                          <a:noFill/>
                        </a:ln>
                        <a:solidFill>
                          <a:srgbClr val="CC3300"/>
                        </a:solidFill>
                        <a:effectLst/>
                        <a:latin typeface="Arial Narrow" panose="020B0606020202030204" pitchFamily="34" charset="0"/>
                        <a:ea typeface="微软雅黑" panose="020B0503020204020204" pitchFamily="34" charset="-122"/>
                      </a:endParaRP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30000"/>
                        </a:spcBef>
                        <a:spcAft>
                          <a:spcPct val="0"/>
                        </a:spcAft>
                        <a:buClr>
                          <a:schemeClr val="accent2"/>
                        </a:buClr>
                        <a:buSzPct val="75000"/>
                        <a:buFont typeface="Wingdings" panose="05000000000000000000" pitchFamily="2" charset="2"/>
                        <a:buNone/>
                      </a:pPr>
                      <a:r>
                        <a:rPr kumimoji="0" lang="zh-CN" altLang="en-US" sz="1800" b="1" i="0" u="none" strike="noStrike" cap="none" normalizeH="0" baseline="0">
                          <a:ln>
                            <a:noFill/>
                          </a:ln>
                          <a:solidFill>
                            <a:srgbClr val="CC3300"/>
                          </a:solidFill>
                          <a:effectLst/>
                          <a:latin typeface="Arial Narrow" panose="020B0606020202030204" pitchFamily="34" charset="0"/>
                          <a:ea typeface="微软雅黑" panose="020B0503020204020204" pitchFamily="34" charset="-122"/>
                        </a:rPr>
                        <a:t>护士</a:t>
                      </a:r>
                      <a:r>
                        <a:rPr kumimoji="0" lang="sv-SE" altLang="zh-CN" sz="1800" b="1" i="0" u="none" strike="noStrike" cap="none" normalizeH="0" baseline="0">
                          <a:ln>
                            <a:noFill/>
                          </a:ln>
                          <a:solidFill>
                            <a:srgbClr val="CC3300"/>
                          </a:solidFill>
                          <a:effectLst/>
                          <a:latin typeface="Arial Narrow" panose="020B0606020202030204" pitchFamily="34" charset="0"/>
                          <a:ea typeface="微软雅黑" panose="020B0503020204020204" pitchFamily="34" charset="-122"/>
                        </a:rPr>
                        <a:t>3</a:t>
                      </a:r>
                      <a:br>
                        <a:rPr kumimoji="0" lang="sv-SE" altLang="zh-CN" sz="1800" b="1" i="0" u="none" strike="noStrike" cap="none" normalizeH="0" baseline="0">
                          <a:ln>
                            <a:noFill/>
                          </a:ln>
                          <a:solidFill>
                            <a:srgbClr val="CC3300"/>
                          </a:solidFill>
                          <a:effectLst/>
                          <a:latin typeface="Arial Narrow" panose="020B0606020202030204" pitchFamily="34" charset="0"/>
                          <a:ea typeface="微软雅黑" panose="020B0503020204020204" pitchFamily="34" charset="-122"/>
                        </a:rPr>
                      </a:br>
                      <a:r>
                        <a:rPr kumimoji="0" lang="zh-CN" altLang="en-US" sz="1800" b="1" i="0" u="none" strike="noStrike" cap="none" normalizeH="0" baseline="0">
                          <a:ln>
                            <a:noFill/>
                          </a:ln>
                          <a:solidFill>
                            <a:srgbClr val="CC3300"/>
                          </a:solidFill>
                          <a:effectLst/>
                          <a:latin typeface="Arial Narrow" panose="020B0606020202030204" pitchFamily="34" charset="0"/>
                          <a:ea typeface="微软雅黑" panose="020B0503020204020204" pitchFamily="34" charset="-122"/>
                        </a:rPr>
                        <a:t>（</a:t>
                      </a:r>
                      <a:r>
                        <a:rPr kumimoji="0" lang="en-US" altLang="zh-CN" sz="1800" b="1" i="0" u="none" strike="noStrike" cap="none" normalizeH="0" baseline="0">
                          <a:ln>
                            <a:noFill/>
                          </a:ln>
                          <a:solidFill>
                            <a:srgbClr val="CC3300"/>
                          </a:solidFill>
                          <a:effectLst/>
                          <a:latin typeface="Arial Narrow" panose="020B0606020202030204" pitchFamily="34" charset="0"/>
                          <a:ea typeface="微软雅黑" panose="020B0503020204020204" pitchFamily="34" charset="-122"/>
                        </a:rPr>
                        <a:t>mm</a:t>
                      </a:r>
                      <a:r>
                        <a:rPr kumimoji="0" lang="zh-CN" altLang="en-US" sz="1800" b="1" i="0" u="none" strike="noStrike" cap="none" normalizeH="0" baseline="0">
                          <a:ln>
                            <a:noFill/>
                          </a:ln>
                          <a:solidFill>
                            <a:srgbClr val="CC3300"/>
                          </a:solidFill>
                          <a:effectLst/>
                          <a:latin typeface="Arial Narrow" panose="020B0606020202030204" pitchFamily="34" charset="0"/>
                          <a:ea typeface="微软雅黑" panose="020B0503020204020204" pitchFamily="34" charset="-122"/>
                        </a:rPr>
                        <a:t>）</a:t>
                      </a:r>
                      <a:endParaRPr kumimoji="0" lang="sv-SE" altLang="zh-CN" sz="1800" b="1" i="0" u="none" strike="noStrike" cap="none" normalizeH="0" baseline="0">
                        <a:ln>
                          <a:noFill/>
                        </a:ln>
                        <a:solidFill>
                          <a:srgbClr val="CC3300"/>
                        </a:solidFill>
                        <a:effectLst/>
                        <a:latin typeface="Arial Narrow" panose="020B0606020202030204" pitchFamily="34" charset="0"/>
                        <a:ea typeface="微软雅黑" panose="020B0503020204020204" pitchFamily="34" charset="-122"/>
                      </a:endParaRP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30000"/>
                        </a:spcBef>
                        <a:spcAft>
                          <a:spcPct val="0"/>
                        </a:spcAft>
                        <a:buClr>
                          <a:schemeClr val="accent2"/>
                        </a:buClr>
                        <a:buSzPct val="75000"/>
                        <a:buFont typeface="Wingdings" panose="05000000000000000000" pitchFamily="2" charset="2"/>
                        <a:buNone/>
                      </a:pPr>
                      <a:r>
                        <a:rPr kumimoji="0" lang="zh-CN" altLang="en-US" sz="1800" b="1" i="0" u="none" strike="noStrike" cap="none" normalizeH="0" baseline="0">
                          <a:ln>
                            <a:noFill/>
                          </a:ln>
                          <a:solidFill>
                            <a:srgbClr val="CC3300"/>
                          </a:solidFill>
                          <a:effectLst/>
                          <a:latin typeface="Arial Narrow" panose="020B0606020202030204" pitchFamily="34" charset="0"/>
                          <a:ea typeface="微软雅黑" panose="020B0503020204020204" pitchFamily="34" charset="-122"/>
                        </a:rPr>
                        <a:t>护士</a:t>
                      </a:r>
                      <a:r>
                        <a:rPr kumimoji="0" lang="sv-SE" altLang="zh-CN" sz="1800" b="1" i="0" u="none" strike="noStrike" cap="none" normalizeH="0" baseline="0">
                          <a:ln>
                            <a:noFill/>
                          </a:ln>
                          <a:solidFill>
                            <a:srgbClr val="CC3300"/>
                          </a:solidFill>
                          <a:effectLst/>
                          <a:latin typeface="Arial Narrow" panose="020B0606020202030204" pitchFamily="34" charset="0"/>
                          <a:ea typeface="微软雅黑" panose="020B0503020204020204" pitchFamily="34" charset="-122"/>
                        </a:rPr>
                        <a:t>4</a:t>
                      </a:r>
                      <a:br>
                        <a:rPr kumimoji="0" lang="sv-SE" altLang="zh-CN" sz="1800" b="1" i="0" u="none" strike="noStrike" cap="none" normalizeH="0" baseline="0">
                          <a:ln>
                            <a:noFill/>
                          </a:ln>
                          <a:solidFill>
                            <a:srgbClr val="CC3300"/>
                          </a:solidFill>
                          <a:effectLst/>
                          <a:latin typeface="Arial Narrow" panose="020B0606020202030204" pitchFamily="34" charset="0"/>
                          <a:ea typeface="微软雅黑" panose="020B0503020204020204" pitchFamily="34" charset="-122"/>
                        </a:rPr>
                      </a:br>
                      <a:r>
                        <a:rPr kumimoji="0" lang="zh-CN" altLang="en-US" sz="1800" b="1" i="0" u="none" strike="noStrike" cap="none" normalizeH="0" baseline="0">
                          <a:ln>
                            <a:noFill/>
                          </a:ln>
                          <a:solidFill>
                            <a:srgbClr val="CC3300"/>
                          </a:solidFill>
                          <a:effectLst/>
                          <a:latin typeface="Arial Narrow" panose="020B0606020202030204" pitchFamily="34" charset="0"/>
                          <a:ea typeface="微软雅黑" panose="020B0503020204020204" pitchFamily="34" charset="-122"/>
                        </a:rPr>
                        <a:t>（</a:t>
                      </a:r>
                      <a:r>
                        <a:rPr kumimoji="0" lang="en-US" altLang="zh-CN" sz="1800" b="1" i="0" u="none" strike="noStrike" cap="none" normalizeH="0" baseline="0">
                          <a:ln>
                            <a:noFill/>
                          </a:ln>
                          <a:solidFill>
                            <a:srgbClr val="CC3300"/>
                          </a:solidFill>
                          <a:effectLst/>
                          <a:latin typeface="Arial Narrow" panose="020B0606020202030204" pitchFamily="34" charset="0"/>
                          <a:ea typeface="微软雅黑" panose="020B0503020204020204" pitchFamily="34" charset="-122"/>
                        </a:rPr>
                        <a:t>mm</a:t>
                      </a:r>
                      <a:r>
                        <a:rPr kumimoji="0" lang="zh-CN" altLang="en-US" sz="1800" b="1" i="0" u="none" strike="noStrike" cap="none" normalizeH="0" baseline="0">
                          <a:ln>
                            <a:noFill/>
                          </a:ln>
                          <a:solidFill>
                            <a:srgbClr val="CC3300"/>
                          </a:solidFill>
                          <a:effectLst/>
                          <a:latin typeface="Arial Narrow" panose="020B0606020202030204" pitchFamily="34" charset="0"/>
                          <a:ea typeface="微软雅黑" panose="020B0503020204020204" pitchFamily="34" charset="-122"/>
                        </a:rPr>
                        <a:t>）</a:t>
                      </a:r>
                      <a:endParaRPr kumimoji="0" lang="sv-SE" altLang="zh-CN" sz="1800" b="1" i="0" u="none" strike="noStrike" cap="none" normalizeH="0" baseline="0">
                        <a:ln>
                          <a:noFill/>
                        </a:ln>
                        <a:solidFill>
                          <a:srgbClr val="CC3300"/>
                        </a:solidFill>
                        <a:effectLst/>
                        <a:latin typeface="Arial Narrow" panose="020B0606020202030204" pitchFamily="34" charset="0"/>
                        <a:ea typeface="微软雅黑" panose="020B0503020204020204" pitchFamily="34" charset="-122"/>
                      </a:endParaRP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30000"/>
                        </a:spcBef>
                        <a:spcAft>
                          <a:spcPct val="0"/>
                        </a:spcAft>
                        <a:buClr>
                          <a:schemeClr val="accent2"/>
                        </a:buClr>
                        <a:buSzPct val="75000"/>
                        <a:buFont typeface="Wingdings" panose="05000000000000000000" pitchFamily="2" charset="2"/>
                        <a:buNone/>
                      </a:pPr>
                      <a:r>
                        <a:rPr kumimoji="0" lang="sv-SE" altLang="zh-CN" sz="1800" b="1" i="0" u="none" strike="noStrike" cap="none" normalizeH="0" baseline="0" dirty="0">
                          <a:ln>
                            <a:noFill/>
                          </a:ln>
                          <a:solidFill>
                            <a:schemeClr val="tx1"/>
                          </a:solidFill>
                          <a:effectLst/>
                          <a:latin typeface="Arial Narrow" panose="020B0606020202030204" pitchFamily="34" charset="0"/>
                          <a:ea typeface="微软雅黑" panose="020B0503020204020204" pitchFamily="34" charset="-122"/>
                        </a:rPr>
                        <a:t>CV</a:t>
                      </a:r>
                      <a:br>
                        <a:rPr kumimoji="0" lang="sv-SE" altLang="zh-CN" sz="1800" b="1" i="0" u="none" strike="noStrike" cap="none" normalizeH="0" baseline="0" dirty="0">
                          <a:ln>
                            <a:noFill/>
                          </a:ln>
                          <a:solidFill>
                            <a:schemeClr val="tx1"/>
                          </a:solidFill>
                          <a:effectLst/>
                          <a:latin typeface="Arial Narrow" panose="020B0606020202030204" pitchFamily="34" charset="0"/>
                          <a:ea typeface="微软雅黑" panose="020B0503020204020204" pitchFamily="34" charset="-122"/>
                        </a:rPr>
                      </a:br>
                      <a:r>
                        <a:rPr kumimoji="0" lang="zh-CN" altLang="en-US" sz="1800" b="1" i="0" u="none" strike="noStrike" cap="none" normalizeH="0" baseline="0" dirty="0">
                          <a:ln>
                            <a:noFill/>
                          </a:ln>
                          <a:solidFill>
                            <a:schemeClr val="tx1"/>
                          </a:solidFill>
                          <a:effectLst/>
                          <a:latin typeface="Arial Narrow" panose="020B0606020202030204" pitchFamily="34" charset="0"/>
                          <a:ea typeface="微软雅黑" panose="020B0503020204020204" pitchFamily="34" charset="-122"/>
                        </a:rPr>
                        <a:t>（</a:t>
                      </a:r>
                      <a:r>
                        <a:rPr kumimoji="0" lang="sv-SE" altLang="zh-CN" sz="1800" b="1" i="0" u="none" strike="noStrike" cap="none" normalizeH="0" baseline="0" dirty="0">
                          <a:ln>
                            <a:noFill/>
                          </a:ln>
                          <a:solidFill>
                            <a:schemeClr val="tx1"/>
                          </a:solidFill>
                          <a:effectLst/>
                          <a:latin typeface="Arial Narrow" panose="020B0606020202030204" pitchFamily="34" charset="0"/>
                          <a:ea typeface="微软雅黑" panose="020B0503020204020204" pitchFamily="34" charset="-122"/>
                        </a:rPr>
                        <a:t>%</a:t>
                      </a:r>
                      <a:r>
                        <a:rPr kumimoji="0" lang="zh-CN" altLang="en-US" sz="1800" b="1" i="0" u="none" strike="noStrike" cap="none" normalizeH="0" baseline="0" dirty="0">
                          <a:ln>
                            <a:noFill/>
                          </a:ln>
                          <a:solidFill>
                            <a:schemeClr val="tx1"/>
                          </a:solidFill>
                          <a:effectLst/>
                          <a:latin typeface="Arial Narrow" panose="020B0606020202030204" pitchFamily="34" charset="0"/>
                          <a:ea typeface="微软雅黑" panose="020B0503020204020204" pitchFamily="34" charset="-122"/>
                        </a:rPr>
                        <a:t>）</a:t>
                      </a:r>
                      <a:endParaRPr kumimoji="0" lang="sv-SE" sz="1800" b="1" i="0" u="none" strike="noStrike" cap="none" normalizeH="0" baseline="0" dirty="0">
                        <a:ln>
                          <a:noFill/>
                        </a:ln>
                        <a:solidFill>
                          <a:schemeClr val="tx1"/>
                        </a:solidFill>
                        <a:effectLst/>
                        <a:latin typeface="Arial Narrow" panose="020B0606020202030204" pitchFamily="34" charset="0"/>
                        <a:ea typeface="微软雅黑" panose="020B0503020204020204" pitchFamily="34" charset="-122"/>
                      </a:endParaRPr>
                    </a:p>
                  </a:txBody>
                  <a:tcPr marT="45727" marB="457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44572">
                <a:tc>
                  <a:txBody>
                    <a:bodyPr/>
                    <a:lstStyle/>
                    <a:p>
                      <a:pPr marL="0" marR="0" lvl="0" indent="0" algn="ctr" defTabSz="914400" rtl="0" eaLnBrk="0" fontAlgn="base" latinLnBrk="0" hangingPunct="0">
                        <a:lnSpc>
                          <a:spcPct val="100000"/>
                        </a:lnSpc>
                        <a:spcBef>
                          <a:spcPct val="30000"/>
                        </a:spcBef>
                        <a:spcAft>
                          <a:spcPct val="0"/>
                        </a:spcAft>
                        <a:buClr>
                          <a:schemeClr val="accent2"/>
                        </a:buClr>
                        <a:buSzPct val="75000"/>
                        <a:buFont typeface="Wingdings" panose="05000000000000000000" pitchFamily="2" charset="2"/>
                        <a:buNone/>
                      </a:pPr>
                      <a:r>
                        <a:rPr kumimoji="0" lang="zh-CN" altLang="en-US" sz="1800" b="0" i="0" u="none" strike="noStrike" cap="none" normalizeH="0" baseline="0" dirty="0">
                          <a:ln>
                            <a:noFill/>
                          </a:ln>
                          <a:solidFill>
                            <a:schemeClr val="tx1"/>
                          </a:solidFill>
                          <a:effectLst/>
                          <a:latin typeface="Arial Narrow" panose="020B0606020202030204" pitchFamily="34" charset="0"/>
                          <a:ea typeface="微软雅黑" panose="020B0503020204020204" pitchFamily="34" charset="-122"/>
                        </a:rPr>
                        <a:t>盐水</a:t>
                      </a:r>
                      <a:endParaRPr kumimoji="0" lang="sv-SE" sz="1800" b="0" i="0" u="none" strike="noStrike" cap="none" normalizeH="0" baseline="0" dirty="0">
                        <a:ln>
                          <a:noFill/>
                        </a:ln>
                        <a:solidFill>
                          <a:schemeClr val="tx1"/>
                        </a:solidFill>
                        <a:effectLst/>
                        <a:latin typeface="Arial Narrow" panose="020B0606020202030204" pitchFamily="34" charset="0"/>
                        <a:ea typeface="微软雅黑" panose="020B0503020204020204" pitchFamily="34" charset="-122"/>
                      </a:endParaRPr>
                    </a:p>
                  </a:txBody>
                  <a:tcPr marT="45727" marB="457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30000"/>
                        </a:spcBef>
                        <a:spcAft>
                          <a:spcPct val="0"/>
                        </a:spcAft>
                        <a:buClr>
                          <a:schemeClr val="accent2"/>
                        </a:buClr>
                        <a:buSzPct val="75000"/>
                        <a:buFont typeface="Wingdings" panose="05000000000000000000" pitchFamily="2" charset="2"/>
                        <a:buNone/>
                      </a:pPr>
                      <a:r>
                        <a:rPr kumimoji="0" lang="sv-SE" altLang="zh-CN" sz="1800" b="0" i="0" u="none" strike="noStrike" cap="none" normalizeH="0" baseline="0">
                          <a:ln>
                            <a:noFill/>
                          </a:ln>
                          <a:solidFill>
                            <a:schemeClr val="tx1"/>
                          </a:solidFill>
                          <a:effectLst/>
                          <a:latin typeface="Arial Narrow" panose="020B0606020202030204" pitchFamily="34" charset="0"/>
                          <a:ea typeface="微软雅黑" panose="020B0503020204020204" pitchFamily="34" charset="-122"/>
                        </a:rPr>
                        <a:t>0.1</a:t>
                      </a: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30000"/>
                        </a:spcBef>
                        <a:spcAft>
                          <a:spcPct val="0"/>
                        </a:spcAft>
                        <a:buClr>
                          <a:schemeClr val="accent2"/>
                        </a:buClr>
                        <a:buSzPct val="75000"/>
                        <a:buFont typeface="Wingdings" panose="05000000000000000000" pitchFamily="2" charset="2"/>
                        <a:buNone/>
                      </a:pPr>
                      <a:r>
                        <a:rPr kumimoji="0" lang="sv-SE" altLang="zh-CN" sz="1800" b="0" i="0" u="none" strike="noStrike" cap="none" normalizeH="0" baseline="0">
                          <a:ln>
                            <a:noFill/>
                          </a:ln>
                          <a:solidFill>
                            <a:schemeClr val="tx1"/>
                          </a:solidFill>
                          <a:effectLst/>
                          <a:latin typeface="Arial Narrow" panose="020B0606020202030204" pitchFamily="34" charset="0"/>
                          <a:ea typeface="微软雅黑" panose="020B0503020204020204" pitchFamily="34" charset="-122"/>
                        </a:rPr>
                        <a:t>0.4</a:t>
                      </a: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30000"/>
                        </a:spcBef>
                        <a:spcAft>
                          <a:spcPct val="0"/>
                        </a:spcAft>
                        <a:buClr>
                          <a:schemeClr val="accent2"/>
                        </a:buClr>
                        <a:buSzPct val="75000"/>
                        <a:buFont typeface="Wingdings" panose="05000000000000000000" pitchFamily="2" charset="2"/>
                        <a:buNone/>
                      </a:pPr>
                      <a:r>
                        <a:rPr kumimoji="0" lang="sv-SE" altLang="zh-CN" sz="1800" b="0" i="0" u="none" strike="noStrike" cap="none" normalizeH="0" baseline="0">
                          <a:ln>
                            <a:noFill/>
                          </a:ln>
                          <a:solidFill>
                            <a:schemeClr val="tx1"/>
                          </a:solidFill>
                          <a:effectLst/>
                          <a:latin typeface="Arial Narrow" panose="020B0606020202030204" pitchFamily="34" charset="0"/>
                          <a:ea typeface="微软雅黑" panose="020B0503020204020204" pitchFamily="34" charset="-122"/>
                        </a:rPr>
                        <a:t>0.2</a:t>
                      </a: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30000"/>
                        </a:spcBef>
                        <a:spcAft>
                          <a:spcPct val="0"/>
                        </a:spcAft>
                        <a:buClr>
                          <a:schemeClr val="accent2"/>
                        </a:buClr>
                        <a:buSzPct val="75000"/>
                        <a:buFont typeface="Wingdings" panose="05000000000000000000" pitchFamily="2" charset="2"/>
                        <a:buNone/>
                      </a:pPr>
                      <a:r>
                        <a:rPr kumimoji="0" lang="sv-SE" altLang="zh-CN" sz="1800" b="0" i="0" u="none" strike="noStrike" cap="none" normalizeH="0" baseline="0">
                          <a:ln>
                            <a:noFill/>
                          </a:ln>
                          <a:solidFill>
                            <a:schemeClr val="tx1"/>
                          </a:solidFill>
                          <a:effectLst/>
                          <a:latin typeface="Arial Narrow" panose="020B0606020202030204" pitchFamily="34" charset="0"/>
                          <a:ea typeface="微软雅黑" panose="020B0503020204020204" pitchFamily="34" charset="-122"/>
                        </a:rPr>
                        <a:t>0.2</a:t>
                      </a: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30000"/>
                        </a:spcBef>
                        <a:spcAft>
                          <a:spcPct val="0"/>
                        </a:spcAft>
                        <a:buClr>
                          <a:schemeClr val="accent2"/>
                        </a:buClr>
                        <a:buSzPct val="75000"/>
                        <a:buFont typeface="Wingdings" panose="05000000000000000000" pitchFamily="2" charset="2"/>
                        <a:buNone/>
                      </a:pPr>
                      <a:r>
                        <a:rPr kumimoji="0" lang="sv-SE" altLang="zh-CN" sz="1800" b="1" i="0" u="none" strike="noStrike" cap="none" normalizeH="0" baseline="0">
                          <a:ln>
                            <a:noFill/>
                          </a:ln>
                          <a:solidFill>
                            <a:schemeClr val="tx1"/>
                          </a:solidFill>
                          <a:effectLst/>
                          <a:latin typeface="Arial Narrow" panose="020B0606020202030204" pitchFamily="34" charset="0"/>
                          <a:ea typeface="微软雅黑" panose="020B0503020204020204" pitchFamily="34" charset="-122"/>
                        </a:rPr>
                        <a:t>55.9</a:t>
                      </a:r>
                    </a:p>
                  </a:txBody>
                  <a:tcPr marT="45727" marB="457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44572">
                <a:tc>
                  <a:txBody>
                    <a:bodyPr/>
                    <a:lstStyle/>
                    <a:p>
                      <a:pPr marL="0" marR="0" lvl="0" indent="0" algn="ctr" defTabSz="914400" rtl="0" eaLnBrk="0" fontAlgn="base" latinLnBrk="0" hangingPunct="0">
                        <a:lnSpc>
                          <a:spcPct val="100000"/>
                        </a:lnSpc>
                        <a:spcBef>
                          <a:spcPct val="30000"/>
                        </a:spcBef>
                        <a:spcAft>
                          <a:spcPct val="0"/>
                        </a:spcAft>
                        <a:buClr>
                          <a:schemeClr val="accent2"/>
                        </a:buClr>
                        <a:buSzPct val="75000"/>
                        <a:buFont typeface="Wingdings" panose="05000000000000000000" pitchFamily="2" charset="2"/>
                        <a:buNone/>
                      </a:pPr>
                      <a:r>
                        <a:rPr kumimoji="0" lang="zh-CN" altLang="en-US" sz="1800" b="0" i="0" u="none" strike="noStrike" cap="none" normalizeH="0" baseline="0">
                          <a:ln>
                            <a:noFill/>
                          </a:ln>
                          <a:solidFill>
                            <a:schemeClr val="tx1"/>
                          </a:solidFill>
                          <a:effectLst/>
                          <a:latin typeface="Arial Narrow" panose="020B0606020202030204" pitchFamily="34" charset="0"/>
                          <a:ea typeface="微软雅黑" panose="020B0503020204020204" pitchFamily="34" charset="-122"/>
                        </a:rPr>
                        <a:t>组胺</a:t>
                      </a:r>
                      <a:endParaRPr kumimoji="0" lang="sv-SE" sz="1800" b="0" i="0" u="none" strike="noStrike" cap="none" normalizeH="0" baseline="0">
                        <a:ln>
                          <a:noFill/>
                        </a:ln>
                        <a:solidFill>
                          <a:schemeClr val="tx1"/>
                        </a:solidFill>
                        <a:effectLst/>
                        <a:latin typeface="Arial Narrow" panose="020B0606020202030204" pitchFamily="34" charset="0"/>
                        <a:ea typeface="微软雅黑" panose="020B0503020204020204" pitchFamily="34" charset="-122"/>
                      </a:endParaRPr>
                    </a:p>
                  </a:txBody>
                  <a:tcPr marT="45727" marB="457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30000"/>
                        </a:spcBef>
                        <a:spcAft>
                          <a:spcPct val="0"/>
                        </a:spcAft>
                        <a:buClr>
                          <a:schemeClr val="accent2"/>
                        </a:buClr>
                        <a:buSzPct val="75000"/>
                        <a:buFont typeface="Wingdings" panose="05000000000000000000" pitchFamily="2" charset="2"/>
                        <a:buNone/>
                      </a:pPr>
                      <a:r>
                        <a:rPr kumimoji="0" lang="sv-SE" altLang="zh-CN" sz="1800" b="0" i="0" u="none" strike="noStrike" cap="none" normalizeH="0" baseline="0">
                          <a:ln>
                            <a:noFill/>
                          </a:ln>
                          <a:solidFill>
                            <a:schemeClr val="tx1"/>
                          </a:solidFill>
                          <a:effectLst/>
                          <a:latin typeface="Arial Narrow" panose="020B0606020202030204" pitchFamily="34" charset="0"/>
                          <a:ea typeface="微软雅黑" panose="020B0503020204020204" pitchFamily="34" charset="-122"/>
                        </a:rPr>
                        <a:t>11.7</a:t>
                      </a: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30000"/>
                        </a:spcBef>
                        <a:spcAft>
                          <a:spcPct val="0"/>
                        </a:spcAft>
                        <a:buClr>
                          <a:schemeClr val="accent2"/>
                        </a:buClr>
                        <a:buSzPct val="75000"/>
                        <a:buFont typeface="Wingdings" panose="05000000000000000000" pitchFamily="2" charset="2"/>
                        <a:buNone/>
                      </a:pPr>
                      <a:r>
                        <a:rPr kumimoji="0" lang="sv-SE" altLang="zh-CN" sz="1800" b="0" i="0" u="none" strike="noStrike" cap="none" normalizeH="0" baseline="0">
                          <a:ln>
                            <a:noFill/>
                          </a:ln>
                          <a:solidFill>
                            <a:schemeClr val="tx1"/>
                          </a:solidFill>
                          <a:effectLst/>
                          <a:latin typeface="Arial Narrow" panose="020B0606020202030204" pitchFamily="34" charset="0"/>
                          <a:ea typeface="微软雅黑" panose="020B0503020204020204" pitchFamily="34" charset="-122"/>
                        </a:rPr>
                        <a:t>9.7</a:t>
                      </a: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30000"/>
                        </a:spcBef>
                        <a:spcAft>
                          <a:spcPct val="0"/>
                        </a:spcAft>
                        <a:buClr>
                          <a:schemeClr val="accent2"/>
                        </a:buClr>
                        <a:buSzPct val="75000"/>
                        <a:buFont typeface="Wingdings" panose="05000000000000000000" pitchFamily="2" charset="2"/>
                        <a:buNone/>
                      </a:pPr>
                      <a:r>
                        <a:rPr kumimoji="0" lang="sv-SE" altLang="zh-CN" sz="1800" b="0" i="0" u="none" strike="noStrike" cap="none" normalizeH="0" baseline="0">
                          <a:ln>
                            <a:noFill/>
                          </a:ln>
                          <a:solidFill>
                            <a:schemeClr val="tx1"/>
                          </a:solidFill>
                          <a:effectLst/>
                          <a:latin typeface="Arial Narrow" panose="020B0606020202030204" pitchFamily="34" charset="0"/>
                          <a:ea typeface="微软雅黑" panose="020B0503020204020204" pitchFamily="34" charset="-122"/>
                        </a:rPr>
                        <a:t>12.9</a:t>
                      </a: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30000"/>
                        </a:spcBef>
                        <a:spcAft>
                          <a:spcPct val="0"/>
                        </a:spcAft>
                        <a:buClr>
                          <a:schemeClr val="accent2"/>
                        </a:buClr>
                        <a:buSzPct val="75000"/>
                        <a:buFont typeface="Wingdings" panose="05000000000000000000" pitchFamily="2" charset="2"/>
                        <a:buNone/>
                      </a:pPr>
                      <a:r>
                        <a:rPr kumimoji="0" lang="sv-SE" altLang="zh-CN" sz="1800" b="0" i="0" u="none" strike="noStrike" cap="none" normalizeH="0" baseline="0">
                          <a:ln>
                            <a:noFill/>
                          </a:ln>
                          <a:solidFill>
                            <a:schemeClr val="tx1"/>
                          </a:solidFill>
                          <a:effectLst/>
                          <a:latin typeface="Arial Narrow" panose="020B0606020202030204" pitchFamily="34" charset="0"/>
                          <a:ea typeface="微软雅黑" panose="020B0503020204020204" pitchFamily="34" charset="-122"/>
                        </a:rPr>
                        <a:t>14.5</a:t>
                      </a: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30000"/>
                        </a:spcBef>
                        <a:spcAft>
                          <a:spcPct val="0"/>
                        </a:spcAft>
                        <a:buClr>
                          <a:schemeClr val="accent2"/>
                        </a:buClr>
                        <a:buSzPct val="75000"/>
                        <a:buFont typeface="Wingdings" panose="05000000000000000000" pitchFamily="2" charset="2"/>
                        <a:buNone/>
                      </a:pPr>
                      <a:r>
                        <a:rPr kumimoji="0" lang="sv-SE" altLang="zh-CN" sz="1800" b="1" i="0" u="none" strike="noStrike" cap="none" normalizeH="0" baseline="0">
                          <a:ln>
                            <a:noFill/>
                          </a:ln>
                          <a:solidFill>
                            <a:schemeClr val="tx1"/>
                          </a:solidFill>
                          <a:effectLst/>
                          <a:latin typeface="Arial Narrow" panose="020B0606020202030204" pitchFamily="34" charset="0"/>
                          <a:ea typeface="微软雅黑" panose="020B0503020204020204" pitchFamily="34" charset="-122"/>
                        </a:rPr>
                        <a:t>16.6</a:t>
                      </a:r>
                    </a:p>
                  </a:txBody>
                  <a:tcPr marT="45727" marB="457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44572">
                <a:tc>
                  <a:txBody>
                    <a:bodyPr/>
                    <a:lstStyle/>
                    <a:p>
                      <a:pPr marL="0" marR="0" lvl="0" indent="0" algn="ctr" defTabSz="914400" rtl="0" eaLnBrk="0" fontAlgn="base" latinLnBrk="0" hangingPunct="0">
                        <a:lnSpc>
                          <a:spcPct val="100000"/>
                        </a:lnSpc>
                        <a:spcBef>
                          <a:spcPct val="30000"/>
                        </a:spcBef>
                        <a:spcAft>
                          <a:spcPct val="0"/>
                        </a:spcAft>
                        <a:buClr>
                          <a:schemeClr val="accent2"/>
                        </a:buClr>
                        <a:buSzPct val="75000"/>
                        <a:buFont typeface="Wingdings" panose="05000000000000000000" pitchFamily="2" charset="2"/>
                        <a:buNone/>
                      </a:pPr>
                      <a:r>
                        <a:rPr kumimoji="0" lang="zh-CN" altLang="en-US" sz="1800" b="0" i="0" u="none" strike="noStrike" cap="none" normalizeH="0" baseline="0">
                          <a:ln>
                            <a:noFill/>
                          </a:ln>
                          <a:solidFill>
                            <a:schemeClr val="tx1"/>
                          </a:solidFill>
                          <a:effectLst/>
                          <a:latin typeface="Arial Narrow" panose="020B0606020202030204" pitchFamily="34" charset="0"/>
                          <a:ea typeface="微软雅黑" panose="020B0503020204020204" pitchFamily="34" charset="-122"/>
                        </a:rPr>
                        <a:t>草</a:t>
                      </a:r>
                      <a:endParaRPr kumimoji="0" lang="sv-SE" sz="1800" b="0" i="0" u="none" strike="noStrike" cap="none" normalizeH="0" baseline="0">
                        <a:ln>
                          <a:noFill/>
                        </a:ln>
                        <a:solidFill>
                          <a:schemeClr val="tx1"/>
                        </a:solidFill>
                        <a:effectLst/>
                        <a:latin typeface="Arial Narrow" panose="020B0606020202030204" pitchFamily="34" charset="0"/>
                        <a:ea typeface="微软雅黑" panose="020B0503020204020204" pitchFamily="34" charset="-122"/>
                      </a:endParaRPr>
                    </a:p>
                  </a:txBody>
                  <a:tcPr marT="45727" marB="457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30000"/>
                        </a:spcBef>
                        <a:spcAft>
                          <a:spcPct val="0"/>
                        </a:spcAft>
                        <a:buClr>
                          <a:schemeClr val="accent2"/>
                        </a:buClr>
                        <a:buSzPct val="75000"/>
                        <a:buFont typeface="Wingdings" panose="05000000000000000000" pitchFamily="2" charset="2"/>
                        <a:buNone/>
                      </a:pPr>
                      <a:r>
                        <a:rPr kumimoji="0" lang="sv-SE" altLang="zh-CN" sz="1800" b="0" i="0" u="none" strike="noStrike" cap="none" normalizeH="0" baseline="0">
                          <a:ln>
                            <a:noFill/>
                          </a:ln>
                          <a:solidFill>
                            <a:schemeClr val="tx1"/>
                          </a:solidFill>
                          <a:effectLst/>
                          <a:latin typeface="Arial Narrow" panose="020B0606020202030204" pitchFamily="34" charset="0"/>
                          <a:ea typeface="微软雅黑" panose="020B0503020204020204" pitchFamily="34" charset="-122"/>
                        </a:rPr>
                        <a:t>2.1</a:t>
                      </a: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30000"/>
                        </a:spcBef>
                        <a:spcAft>
                          <a:spcPct val="0"/>
                        </a:spcAft>
                        <a:buClr>
                          <a:schemeClr val="accent2"/>
                        </a:buClr>
                        <a:buSzPct val="75000"/>
                        <a:buFont typeface="Wingdings" panose="05000000000000000000" pitchFamily="2" charset="2"/>
                        <a:buNone/>
                      </a:pPr>
                      <a:r>
                        <a:rPr kumimoji="0" lang="sv-SE" altLang="zh-CN" sz="1800" b="0" i="0" u="none" strike="noStrike" cap="none" normalizeH="0" baseline="0">
                          <a:ln>
                            <a:noFill/>
                          </a:ln>
                          <a:solidFill>
                            <a:schemeClr val="tx1"/>
                          </a:solidFill>
                          <a:effectLst/>
                          <a:latin typeface="Arial Narrow" panose="020B0606020202030204" pitchFamily="34" charset="0"/>
                          <a:ea typeface="微软雅黑" panose="020B0503020204020204" pitchFamily="34" charset="-122"/>
                        </a:rPr>
                        <a:t>2.5</a:t>
                      </a: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30000"/>
                        </a:spcBef>
                        <a:spcAft>
                          <a:spcPct val="0"/>
                        </a:spcAft>
                        <a:buClr>
                          <a:schemeClr val="accent2"/>
                        </a:buClr>
                        <a:buSzPct val="75000"/>
                        <a:buFont typeface="Wingdings" panose="05000000000000000000" pitchFamily="2" charset="2"/>
                        <a:buNone/>
                      </a:pPr>
                      <a:r>
                        <a:rPr kumimoji="0" lang="sv-SE" altLang="zh-CN" sz="1800" b="0" i="0" u="none" strike="noStrike" cap="none" normalizeH="0" baseline="0">
                          <a:ln>
                            <a:noFill/>
                          </a:ln>
                          <a:solidFill>
                            <a:schemeClr val="tx1"/>
                          </a:solidFill>
                          <a:effectLst/>
                          <a:latin typeface="Arial Narrow" panose="020B0606020202030204" pitchFamily="34" charset="0"/>
                          <a:ea typeface="微软雅黑" panose="020B0503020204020204" pitchFamily="34" charset="-122"/>
                        </a:rPr>
                        <a:t>4.7</a:t>
                      </a: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30000"/>
                        </a:spcBef>
                        <a:spcAft>
                          <a:spcPct val="0"/>
                        </a:spcAft>
                        <a:buClr>
                          <a:schemeClr val="accent2"/>
                        </a:buClr>
                        <a:buSzPct val="75000"/>
                        <a:buFont typeface="Wingdings" panose="05000000000000000000" pitchFamily="2" charset="2"/>
                        <a:buNone/>
                      </a:pPr>
                      <a:r>
                        <a:rPr kumimoji="0" lang="sv-SE" altLang="zh-CN" sz="1800" b="0" i="0" u="none" strike="noStrike" cap="none" normalizeH="0" baseline="0">
                          <a:ln>
                            <a:noFill/>
                          </a:ln>
                          <a:solidFill>
                            <a:schemeClr val="tx1"/>
                          </a:solidFill>
                          <a:effectLst/>
                          <a:latin typeface="Arial Narrow" panose="020B0606020202030204" pitchFamily="34" charset="0"/>
                          <a:ea typeface="微软雅黑" panose="020B0503020204020204" pitchFamily="34" charset="-122"/>
                        </a:rPr>
                        <a:t>5.2</a:t>
                      </a: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30000"/>
                        </a:spcBef>
                        <a:spcAft>
                          <a:spcPct val="0"/>
                        </a:spcAft>
                        <a:buClr>
                          <a:schemeClr val="accent2"/>
                        </a:buClr>
                        <a:buSzPct val="75000"/>
                        <a:buFont typeface="Wingdings" panose="05000000000000000000" pitchFamily="2" charset="2"/>
                        <a:buNone/>
                      </a:pPr>
                      <a:r>
                        <a:rPr kumimoji="0" lang="sv-SE" altLang="zh-CN" sz="1800" b="1" i="0" u="none" strike="noStrike" cap="none" normalizeH="0" baseline="0">
                          <a:ln>
                            <a:noFill/>
                          </a:ln>
                          <a:solidFill>
                            <a:schemeClr val="tx1"/>
                          </a:solidFill>
                          <a:effectLst/>
                          <a:latin typeface="Arial Narrow" panose="020B0606020202030204" pitchFamily="34" charset="0"/>
                          <a:ea typeface="微软雅黑" panose="020B0503020204020204" pitchFamily="34" charset="-122"/>
                        </a:rPr>
                        <a:t>42.8</a:t>
                      </a:r>
                    </a:p>
                  </a:txBody>
                  <a:tcPr marT="45727" marB="457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44572">
                <a:tc>
                  <a:txBody>
                    <a:bodyPr/>
                    <a:lstStyle/>
                    <a:p>
                      <a:pPr marL="0" marR="0" lvl="0" indent="0" algn="ctr" defTabSz="914400" rtl="0" eaLnBrk="0" fontAlgn="base" latinLnBrk="0" hangingPunct="0">
                        <a:lnSpc>
                          <a:spcPct val="100000"/>
                        </a:lnSpc>
                        <a:spcBef>
                          <a:spcPct val="30000"/>
                        </a:spcBef>
                        <a:spcAft>
                          <a:spcPct val="0"/>
                        </a:spcAft>
                        <a:buClr>
                          <a:schemeClr val="accent2"/>
                        </a:buClr>
                        <a:buSzPct val="75000"/>
                        <a:buFont typeface="Wingdings" panose="05000000000000000000" pitchFamily="2" charset="2"/>
                        <a:buNone/>
                      </a:pPr>
                      <a:r>
                        <a:rPr kumimoji="0" lang="zh-CN" altLang="en-US" sz="1800" b="0" i="0" u="none" strike="noStrike" cap="none" normalizeH="0" baseline="0">
                          <a:ln>
                            <a:noFill/>
                          </a:ln>
                          <a:solidFill>
                            <a:schemeClr val="tx1"/>
                          </a:solidFill>
                          <a:effectLst/>
                          <a:latin typeface="Arial Narrow" panose="020B0606020202030204" pitchFamily="34" charset="0"/>
                          <a:ea typeface="微软雅黑" panose="020B0503020204020204" pitchFamily="34" charset="-122"/>
                        </a:rPr>
                        <a:t>艾类植物</a:t>
                      </a:r>
                      <a:endParaRPr kumimoji="0" lang="sv-SE" sz="1800" b="0" i="0" u="none" strike="noStrike" cap="none" normalizeH="0" baseline="0">
                        <a:ln>
                          <a:noFill/>
                        </a:ln>
                        <a:solidFill>
                          <a:schemeClr val="tx1"/>
                        </a:solidFill>
                        <a:effectLst/>
                        <a:latin typeface="Arial Narrow" panose="020B0606020202030204" pitchFamily="34" charset="0"/>
                        <a:ea typeface="微软雅黑" panose="020B0503020204020204" pitchFamily="34" charset="-122"/>
                      </a:endParaRPr>
                    </a:p>
                  </a:txBody>
                  <a:tcPr marT="45727" marB="457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30000"/>
                        </a:spcBef>
                        <a:spcAft>
                          <a:spcPct val="0"/>
                        </a:spcAft>
                        <a:buClr>
                          <a:schemeClr val="accent2"/>
                        </a:buClr>
                        <a:buSzPct val="75000"/>
                        <a:buFont typeface="Wingdings" panose="05000000000000000000" pitchFamily="2" charset="2"/>
                        <a:buNone/>
                      </a:pPr>
                      <a:r>
                        <a:rPr kumimoji="0" lang="sv-SE" altLang="zh-CN" sz="1800" b="0" i="0" u="none" strike="noStrike" cap="none" normalizeH="0" baseline="0">
                          <a:ln>
                            <a:noFill/>
                          </a:ln>
                          <a:solidFill>
                            <a:schemeClr val="tx1"/>
                          </a:solidFill>
                          <a:effectLst/>
                          <a:latin typeface="Arial Narrow" panose="020B0606020202030204" pitchFamily="34" charset="0"/>
                          <a:ea typeface="微软雅黑" panose="020B0503020204020204" pitchFamily="34" charset="-122"/>
                        </a:rPr>
                        <a:t>7.7</a:t>
                      </a: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30000"/>
                        </a:spcBef>
                        <a:spcAft>
                          <a:spcPct val="0"/>
                        </a:spcAft>
                        <a:buClr>
                          <a:schemeClr val="accent2"/>
                        </a:buClr>
                        <a:buSzPct val="75000"/>
                        <a:buFont typeface="Wingdings" panose="05000000000000000000" pitchFamily="2" charset="2"/>
                        <a:buNone/>
                      </a:pPr>
                      <a:r>
                        <a:rPr kumimoji="0" lang="sv-SE" altLang="zh-CN" sz="1800" b="0" i="0" u="none" strike="noStrike" cap="none" normalizeH="0" baseline="0">
                          <a:ln>
                            <a:noFill/>
                          </a:ln>
                          <a:solidFill>
                            <a:schemeClr val="tx1"/>
                          </a:solidFill>
                          <a:effectLst/>
                          <a:latin typeface="Arial Narrow" panose="020B0606020202030204" pitchFamily="34" charset="0"/>
                          <a:ea typeface="微软雅黑" panose="020B0503020204020204" pitchFamily="34" charset="-122"/>
                        </a:rPr>
                        <a:t>4.8</a:t>
                      </a: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30000"/>
                        </a:spcBef>
                        <a:spcAft>
                          <a:spcPct val="0"/>
                        </a:spcAft>
                        <a:buClr>
                          <a:schemeClr val="accent2"/>
                        </a:buClr>
                        <a:buSzPct val="75000"/>
                        <a:buFont typeface="Wingdings" panose="05000000000000000000" pitchFamily="2" charset="2"/>
                        <a:buNone/>
                      </a:pPr>
                      <a:r>
                        <a:rPr kumimoji="0" lang="sv-SE" altLang="zh-CN" sz="1800" b="0" i="0" u="none" strike="noStrike" cap="none" normalizeH="0" baseline="0">
                          <a:ln>
                            <a:noFill/>
                          </a:ln>
                          <a:solidFill>
                            <a:schemeClr val="tx1"/>
                          </a:solidFill>
                          <a:effectLst/>
                          <a:latin typeface="Arial Narrow" panose="020B0606020202030204" pitchFamily="34" charset="0"/>
                          <a:ea typeface="微软雅黑" panose="020B0503020204020204" pitchFamily="34" charset="-122"/>
                        </a:rPr>
                        <a:t>7.4</a:t>
                      </a: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30000"/>
                        </a:spcBef>
                        <a:spcAft>
                          <a:spcPct val="0"/>
                        </a:spcAft>
                        <a:buClr>
                          <a:schemeClr val="accent2"/>
                        </a:buClr>
                        <a:buSzPct val="75000"/>
                        <a:buFont typeface="Wingdings" panose="05000000000000000000" pitchFamily="2" charset="2"/>
                        <a:buNone/>
                      </a:pPr>
                      <a:r>
                        <a:rPr kumimoji="0" lang="sv-SE" altLang="zh-CN" sz="1800" b="0" i="0" u="none" strike="noStrike" cap="none" normalizeH="0" baseline="0">
                          <a:ln>
                            <a:noFill/>
                          </a:ln>
                          <a:solidFill>
                            <a:schemeClr val="tx1"/>
                          </a:solidFill>
                          <a:effectLst/>
                          <a:latin typeface="Arial Narrow" panose="020B0606020202030204" pitchFamily="34" charset="0"/>
                          <a:ea typeface="微软雅黑" panose="020B0503020204020204" pitchFamily="34" charset="-122"/>
                        </a:rPr>
                        <a:t>9.1</a:t>
                      </a: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30000"/>
                        </a:spcBef>
                        <a:spcAft>
                          <a:spcPct val="0"/>
                        </a:spcAft>
                        <a:buClr>
                          <a:schemeClr val="accent2"/>
                        </a:buClr>
                        <a:buSzPct val="75000"/>
                        <a:buFont typeface="Wingdings" panose="05000000000000000000" pitchFamily="2" charset="2"/>
                        <a:buNone/>
                      </a:pPr>
                      <a:r>
                        <a:rPr kumimoji="0" lang="sv-SE" altLang="zh-CN" sz="1800" b="1" i="0" u="none" strike="noStrike" cap="none" normalizeH="0" baseline="0">
                          <a:ln>
                            <a:noFill/>
                          </a:ln>
                          <a:solidFill>
                            <a:schemeClr val="tx1"/>
                          </a:solidFill>
                          <a:effectLst/>
                          <a:latin typeface="Arial Narrow" panose="020B0606020202030204" pitchFamily="34" charset="0"/>
                          <a:ea typeface="微软雅黑" panose="020B0503020204020204" pitchFamily="34" charset="-122"/>
                        </a:rPr>
                        <a:t>24.7</a:t>
                      </a:r>
                    </a:p>
                  </a:txBody>
                  <a:tcPr marT="45727" marB="457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44572">
                <a:tc>
                  <a:txBody>
                    <a:bodyPr/>
                    <a:lstStyle/>
                    <a:p>
                      <a:pPr marL="0" marR="0" lvl="0" indent="0" algn="ctr" defTabSz="914400" rtl="0" eaLnBrk="0" fontAlgn="base" latinLnBrk="0" hangingPunct="0">
                        <a:lnSpc>
                          <a:spcPct val="100000"/>
                        </a:lnSpc>
                        <a:spcBef>
                          <a:spcPct val="30000"/>
                        </a:spcBef>
                        <a:spcAft>
                          <a:spcPct val="0"/>
                        </a:spcAft>
                        <a:buClr>
                          <a:schemeClr val="accent2"/>
                        </a:buClr>
                        <a:buSzPct val="75000"/>
                        <a:buFont typeface="Wingdings" panose="05000000000000000000" pitchFamily="2" charset="2"/>
                        <a:buNone/>
                      </a:pPr>
                      <a:r>
                        <a:rPr kumimoji="0" lang="zh-CN" altLang="en-US" sz="1800" b="0" i="0" u="none" strike="noStrike" cap="none" normalizeH="0" baseline="0">
                          <a:ln>
                            <a:noFill/>
                          </a:ln>
                          <a:solidFill>
                            <a:schemeClr val="tx1"/>
                          </a:solidFill>
                          <a:effectLst/>
                          <a:latin typeface="Arial Narrow" panose="020B0606020202030204" pitchFamily="34" charset="0"/>
                          <a:ea typeface="微软雅黑" panose="020B0503020204020204" pitchFamily="34" charset="-122"/>
                        </a:rPr>
                        <a:t>狗</a:t>
                      </a:r>
                      <a:endParaRPr kumimoji="0" lang="sv-SE" sz="1800" b="0" i="0" u="none" strike="noStrike" cap="none" normalizeH="0" baseline="0">
                        <a:ln>
                          <a:noFill/>
                        </a:ln>
                        <a:solidFill>
                          <a:schemeClr val="tx1"/>
                        </a:solidFill>
                        <a:effectLst/>
                        <a:latin typeface="Arial Narrow" panose="020B0606020202030204" pitchFamily="34" charset="0"/>
                        <a:ea typeface="微软雅黑" panose="020B0503020204020204" pitchFamily="34" charset="-122"/>
                      </a:endParaRPr>
                    </a:p>
                  </a:txBody>
                  <a:tcPr marT="45727" marB="457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30000"/>
                        </a:spcBef>
                        <a:spcAft>
                          <a:spcPct val="0"/>
                        </a:spcAft>
                        <a:buClr>
                          <a:schemeClr val="accent2"/>
                        </a:buClr>
                        <a:buSzPct val="75000"/>
                        <a:buFont typeface="Wingdings" panose="05000000000000000000" pitchFamily="2" charset="2"/>
                        <a:buNone/>
                      </a:pPr>
                      <a:r>
                        <a:rPr kumimoji="0" lang="sv-SE" altLang="zh-CN" sz="1800" b="0" i="0" u="none" strike="noStrike" cap="none" normalizeH="0" baseline="0">
                          <a:ln>
                            <a:noFill/>
                          </a:ln>
                          <a:solidFill>
                            <a:schemeClr val="tx1"/>
                          </a:solidFill>
                          <a:effectLst/>
                          <a:latin typeface="Arial Narrow" panose="020B0606020202030204" pitchFamily="34" charset="0"/>
                          <a:ea typeface="微软雅黑" panose="020B0503020204020204" pitchFamily="34" charset="-122"/>
                        </a:rPr>
                        <a:t>1.5</a:t>
                      </a: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30000"/>
                        </a:spcBef>
                        <a:spcAft>
                          <a:spcPct val="0"/>
                        </a:spcAft>
                        <a:buClr>
                          <a:schemeClr val="accent2"/>
                        </a:buClr>
                        <a:buSzPct val="75000"/>
                        <a:buFont typeface="Wingdings" panose="05000000000000000000" pitchFamily="2" charset="2"/>
                        <a:buNone/>
                      </a:pPr>
                      <a:r>
                        <a:rPr kumimoji="0" lang="sv-SE" altLang="zh-CN" sz="1800" b="0" i="0" u="none" strike="noStrike" cap="none" normalizeH="0" baseline="0">
                          <a:ln>
                            <a:noFill/>
                          </a:ln>
                          <a:solidFill>
                            <a:schemeClr val="tx1"/>
                          </a:solidFill>
                          <a:effectLst/>
                          <a:latin typeface="Arial Narrow" panose="020B0606020202030204" pitchFamily="34" charset="0"/>
                          <a:ea typeface="微软雅黑" panose="020B0503020204020204" pitchFamily="34" charset="-122"/>
                        </a:rPr>
                        <a:t>1.1</a:t>
                      </a: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30000"/>
                        </a:spcBef>
                        <a:spcAft>
                          <a:spcPct val="0"/>
                        </a:spcAft>
                        <a:buClr>
                          <a:schemeClr val="accent2"/>
                        </a:buClr>
                        <a:buSzPct val="75000"/>
                        <a:buFont typeface="Wingdings" panose="05000000000000000000" pitchFamily="2" charset="2"/>
                        <a:buNone/>
                      </a:pPr>
                      <a:r>
                        <a:rPr kumimoji="0" lang="sv-SE" altLang="zh-CN" sz="1800" b="0" i="0" u="none" strike="noStrike" cap="none" normalizeH="0" baseline="0">
                          <a:ln>
                            <a:noFill/>
                          </a:ln>
                          <a:solidFill>
                            <a:schemeClr val="tx1"/>
                          </a:solidFill>
                          <a:effectLst/>
                          <a:latin typeface="Arial Narrow" panose="020B0606020202030204" pitchFamily="34" charset="0"/>
                          <a:ea typeface="微软雅黑" panose="020B0503020204020204" pitchFamily="34" charset="-122"/>
                        </a:rPr>
                        <a:t>3.0</a:t>
                      </a: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30000"/>
                        </a:spcBef>
                        <a:spcAft>
                          <a:spcPct val="0"/>
                        </a:spcAft>
                        <a:buClr>
                          <a:schemeClr val="accent2"/>
                        </a:buClr>
                        <a:buSzPct val="75000"/>
                        <a:buFont typeface="Wingdings" panose="05000000000000000000" pitchFamily="2" charset="2"/>
                        <a:buNone/>
                      </a:pPr>
                      <a:r>
                        <a:rPr kumimoji="0" lang="sv-SE" altLang="zh-CN" sz="1800" b="0" i="0" u="none" strike="noStrike" cap="none" normalizeH="0" baseline="0">
                          <a:ln>
                            <a:noFill/>
                          </a:ln>
                          <a:solidFill>
                            <a:schemeClr val="tx1"/>
                          </a:solidFill>
                          <a:effectLst/>
                          <a:latin typeface="Arial Narrow" panose="020B0606020202030204" pitchFamily="34" charset="0"/>
                          <a:ea typeface="微软雅黑" panose="020B0503020204020204" pitchFamily="34" charset="-122"/>
                        </a:rPr>
                        <a:t>2.5</a:t>
                      </a: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30000"/>
                        </a:spcBef>
                        <a:spcAft>
                          <a:spcPct val="0"/>
                        </a:spcAft>
                        <a:buClr>
                          <a:schemeClr val="accent2"/>
                        </a:buClr>
                        <a:buSzPct val="75000"/>
                        <a:buFont typeface="Wingdings" panose="05000000000000000000" pitchFamily="2" charset="2"/>
                        <a:buNone/>
                      </a:pPr>
                      <a:r>
                        <a:rPr kumimoji="0" lang="sv-SE" altLang="zh-CN" sz="1800" b="1" i="0" u="none" strike="noStrike" cap="none" normalizeH="0" baseline="0">
                          <a:ln>
                            <a:noFill/>
                          </a:ln>
                          <a:solidFill>
                            <a:schemeClr val="tx1"/>
                          </a:solidFill>
                          <a:effectLst/>
                          <a:latin typeface="Arial Narrow" panose="020B0606020202030204" pitchFamily="34" charset="0"/>
                          <a:ea typeface="微软雅黑" panose="020B0503020204020204" pitchFamily="34" charset="-122"/>
                        </a:rPr>
                        <a:t>43.3</a:t>
                      </a:r>
                    </a:p>
                  </a:txBody>
                  <a:tcPr marT="45727" marB="457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506969">
                <a:tc>
                  <a:txBody>
                    <a:bodyPr/>
                    <a:lstStyle/>
                    <a:p>
                      <a:pPr marL="0" marR="0" lvl="0" indent="0" algn="ctr" defTabSz="914400" rtl="0" eaLnBrk="0" fontAlgn="base" latinLnBrk="0" hangingPunct="0">
                        <a:lnSpc>
                          <a:spcPct val="100000"/>
                        </a:lnSpc>
                        <a:spcBef>
                          <a:spcPct val="30000"/>
                        </a:spcBef>
                        <a:spcAft>
                          <a:spcPct val="0"/>
                        </a:spcAft>
                        <a:buClr>
                          <a:schemeClr val="accent2"/>
                        </a:buClr>
                        <a:buSzPct val="75000"/>
                        <a:buFont typeface="Wingdings" panose="05000000000000000000" pitchFamily="2" charset="2"/>
                        <a:buNone/>
                      </a:pPr>
                      <a:r>
                        <a:rPr kumimoji="0" lang="zh-CN" altLang="en-US" sz="1800" b="0" i="0" u="none" strike="noStrike" cap="none" normalizeH="0" baseline="0">
                          <a:ln>
                            <a:noFill/>
                          </a:ln>
                          <a:solidFill>
                            <a:schemeClr val="tx1"/>
                          </a:solidFill>
                          <a:effectLst/>
                          <a:latin typeface="Arial Narrow" panose="020B0606020202030204" pitchFamily="34" charset="0"/>
                          <a:ea typeface="微软雅黑" panose="020B0503020204020204" pitchFamily="34" charset="-122"/>
                        </a:rPr>
                        <a:t>屋尘螨</a:t>
                      </a:r>
                      <a:endParaRPr kumimoji="0" lang="sv-SE" sz="1800" b="0" i="0" u="none" strike="noStrike" cap="none" normalizeH="0" baseline="0">
                        <a:ln>
                          <a:noFill/>
                        </a:ln>
                        <a:solidFill>
                          <a:schemeClr val="tx1"/>
                        </a:solidFill>
                        <a:effectLst/>
                        <a:latin typeface="Arial Narrow" panose="020B0606020202030204" pitchFamily="34" charset="0"/>
                        <a:ea typeface="微软雅黑" panose="020B0503020204020204" pitchFamily="34" charset="-122"/>
                      </a:endParaRPr>
                    </a:p>
                  </a:txBody>
                  <a:tcPr marT="45727" marB="457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30000"/>
                        </a:spcBef>
                        <a:spcAft>
                          <a:spcPct val="0"/>
                        </a:spcAft>
                        <a:buClr>
                          <a:schemeClr val="accent2"/>
                        </a:buClr>
                        <a:buSzPct val="75000"/>
                        <a:buFont typeface="Wingdings" panose="05000000000000000000" pitchFamily="2" charset="2"/>
                        <a:buNone/>
                      </a:pPr>
                      <a:r>
                        <a:rPr kumimoji="0" lang="sv-SE" altLang="zh-CN" sz="1800" b="0" i="0" u="none" strike="noStrike" cap="none" normalizeH="0" baseline="0" dirty="0">
                          <a:ln>
                            <a:noFill/>
                          </a:ln>
                          <a:solidFill>
                            <a:schemeClr val="tx1"/>
                          </a:solidFill>
                          <a:effectLst/>
                          <a:latin typeface="Arial Narrow" panose="020B0606020202030204" pitchFamily="34" charset="0"/>
                          <a:ea typeface="微软雅黑" panose="020B0503020204020204" pitchFamily="34" charset="-122"/>
                        </a:rPr>
                        <a:t>1.7</a:t>
                      </a: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30000"/>
                        </a:spcBef>
                        <a:spcAft>
                          <a:spcPct val="0"/>
                        </a:spcAft>
                        <a:buClr>
                          <a:schemeClr val="accent2"/>
                        </a:buClr>
                        <a:buSzPct val="75000"/>
                        <a:buFont typeface="Wingdings" panose="05000000000000000000" pitchFamily="2" charset="2"/>
                        <a:buNone/>
                      </a:pPr>
                      <a:r>
                        <a:rPr kumimoji="0" lang="sv-SE" altLang="zh-CN" sz="1800" b="0" i="0" u="none" strike="noStrike" cap="none" normalizeH="0" baseline="0">
                          <a:ln>
                            <a:noFill/>
                          </a:ln>
                          <a:solidFill>
                            <a:schemeClr val="tx1"/>
                          </a:solidFill>
                          <a:effectLst/>
                          <a:latin typeface="Arial Narrow" panose="020B0606020202030204" pitchFamily="34" charset="0"/>
                          <a:ea typeface="微软雅黑" panose="020B0503020204020204" pitchFamily="34" charset="-122"/>
                        </a:rPr>
                        <a:t>2.2</a:t>
                      </a: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30000"/>
                        </a:spcBef>
                        <a:spcAft>
                          <a:spcPct val="0"/>
                        </a:spcAft>
                        <a:buClr>
                          <a:schemeClr val="accent2"/>
                        </a:buClr>
                        <a:buSzPct val="75000"/>
                        <a:buFont typeface="Wingdings" panose="05000000000000000000" pitchFamily="2" charset="2"/>
                        <a:buNone/>
                      </a:pPr>
                      <a:r>
                        <a:rPr kumimoji="0" lang="sv-SE" altLang="zh-CN" sz="1800" b="0" i="0" u="none" strike="noStrike" cap="none" normalizeH="0" baseline="0">
                          <a:ln>
                            <a:noFill/>
                          </a:ln>
                          <a:solidFill>
                            <a:schemeClr val="tx1"/>
                          </a:solidFill>
                          <a:effectLst/>
                          <a:latin typeface="Arial Narrow" panose="020B0606020202030204" pitchFamily="34" charset="0"/>
                          <a:ea typeface="微软雅黑" panose="020B0503020204020204" pitchFamily="34" charset="-122"/>
                        </a:rPr>
                        <a:t>1.6</a:t>
                      </a: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30000"/>
                        </a:spcBef>
                        <a:spcAft>
                          <a:spcPct val="0"/>
                        </a:spcAft>
                        <a:buClr>
                          <a:schemeClr val="accent2"/>
                        </a:buClr>
                        <a:buSzPct val="75000"/>
                        <a:buFont typeface="Wingdings" panose="05000000000000000000" pitchFamily="2" charset="2"/>
                        <a:buNone/>
                      </a:pPr>
                      <a:r>
                        <a:rPr kumimoji="0" lang="sv-SE" altLang="zh-CN" sz="1800" b="0" i="0" u="none" strike="noStrike" cap="none" normalizeH="0" baseline="0" dirty="0">
                          <a:ln>
                            <a:noFill/>
                          </a:ln>
                          <a:solidFill>
                            <a:schemeClr val="tx1"/>
                          </a:solidFill>
                          <a:effectLst/>
                          <a:latin typeface="Arial Narrow" panose="020B0606020202030204" pitchFamily="34" charset="0"/>
                          <a:ea typeface="微软雅黑" panose="020B0503020204020204" pitchFamily="34" charset="-122"/>
                        </a:rPr>
                        <a:t>2.8</a:t>
                      </a: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30000"/>
                        </a:spcBef>
                        <a:spcAft>
                          <a:spcPct val="0"/>
                        </a:spcAft>
                        <a:buClr>
                          <a:schemeClr val="accent2"/>
                        </a:buClr>
                        <a:buSzPct val="75000"/>
                        <a:buFont typeface="Wingdings" panose="05000000000000000000" pitchFamily="2" charset="2"/>
                        <a:buNone/>
                      </a:pPr>
                      <a:r>
                        <a:rPr kumimoji="0" lang="sv-SE" altLang="zh-CN" sz="1800" b="1" i="0" u="none" strike="noStrike" cap="none" normalizeH="0" baseline="0" dirty="0">
                          <a:ln>
                            <a:noFill/>
                          </a:ln>
                          <a:solidFill>
                            <a:schemeClr val="tx1"/>
                          </a:solidFill>
                          <a:effectLst/>
                          <a:latin typeface="Arial Narrow" panose="020B0606020202030204" pitchFamily="34" charset="0"/>
                          <a:ea typeface="微软雅黑" panose="020B0503020204020204" pitchFamily="34" charset="-122"/>
                        </a:rPr>
                        <a:t>26.5</a:t>
                      </a:r>
                    </a:p>
                  </a:txBody>
                  <a:tcPr marT="45727" marB="457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bl>
          </a:graphicData>
        </a:graphic>
      </p:graphicFrame>
      <p:sp>
        <p:nvSpPr>
          <p:cNvPr id="5" name="Text Box 609"/>
          <p:cNvSpPr txBox="1">
            <a:spLocks noChangeArrowheads="1"/>
          </p:cNvSpPr>
          <p:nvPr/>
        </p:nvSpPr>
        <p:spPr bwMode="auto">
          <a:xfrm>
            <a:off x="5868144" y="6094180"/>
            <a:ext cx="2855269" cy="261610"/>
          </a:xfrm>
          <a:prstGeom prst="rect">
            <a:avLst/>
          </a:prstGeom>
          <a:noFill/>
          <a:ln w="9525">
            <a:noFill/>
            <a:miter lim="800000"/>
          </a:ln>
        </p:spPr>
        <p:txBody>
          <a:bodyPr wrap="none">
            <a:spAutoFit/>
          </a:bodyPr>
          <a:lstStyle/>
          <a:p>
            <a:pPr>
              <a:buNone/>
            </a:pPr>
            <a:r>
              <a:rPr lang="sv-SE" altLang="en-US" sz="1100" b="0" dirty="0"/>
              <a:t>Vohlonen I et al. Allergy 1989; 44: 525-531</a:t>
            </a:r>
          </a:p>
        </p:txBody>
      </p:sp>
      <p:sp>
        <p:nvSpPr>
          <p:cNvPr id="6" name="TextBox 5"/>
          <p:cNvSpPr txBox="1"/>
          <p:nvPr/>
        </p:nvSpPr>
        <p:spPr>
          <a:xfrm>
            <a:off x="847164" y="1237129"/>
            <a:ext cx="7109211" cy="523220"/>
          </a:xfrm>
          <a:prstGeom prst="rect">
            <a:avLst/>
          </a:prstGeom>
          <a:noFill/>
        </p:spPr>
        <p:txBody>
          <a:bodyPr wrap="square" rtlCol="0">
            <a:spAutoFit/>
          </a:bodyPr>
          <a:lstStyle/>
          <a:p>
            <a:pPr>
              <a:buNone/>
            </a:pPr>
            <a:r>
              <a:rPr lang="zh-CN" altLang="en-US" sz="2800" dirty="0">
                <a:latin typeface="微软雅黑" panose="020B0503020204020204" pitchFamily="34" charset="-122"/>
                <a:ea typeface="微软雅黑" panose="020B0503020204020204" pitchFamily="34" charset="-122"/>
              </a:rPr>
              <a:t>不同操作人员，点刺结果变异系数非常大</a:t>
            </a:r>
            <a:endParaRPr lang="en-US" sz="2800" dirty="0">
              <a:latin typeface="微软雅黑" panose="020B0503020204020204" pitchFamily="34" charset="-122"/>
              <a:ea typeface="微软雅黑" panose="020B0503020204020204" pitchFamily="34" charset="-122"/>
            </a:endParaRPr>
          </a:p>
        </p:txBody>
      </p:sp>
    </p:spTree>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712470" y="1920875"/>
            <a:ext cx="8094345" cy="4446905"/>
            <a:chOff x="572" y="2598"/>
            <a:chExt cx="13338" cy="8041"/>
          </a:xfrm>
        </p:grpSpPr>
        <p:pic>
          <p:nvPicPr>
            <p:cNvPr id="3" name="图片 2" descr="微信截图_20160926102235"/>
            <p:cNvPicPr>
              <a:picLocks noChangeAspect="1"/>
            </p:cNvPicPr>
            <p:nvPr/>
          </p:nvPicPr>
          <p:blipFill>
            <a:blip r:embed="rId2"/>
            <a:stretch>
              <a:fillRect/>
            </a:stretch>
          </p:blipFill>
          <p:spPr>
            <a:xfrm>
              <a:off x="572" y="2598"/>
              <a:ext cx="13337" cy="3849"/>
            </a:xfrm>
            <a:prstGeom prst="rect">
              <a:avLst/>
            </a:prstGeom>
          </p:spPr>
        </p:pic>
        <p:pic>
          <p:nvPicPr>
            <p:cNvPr id="4" name="图片 3" descr="微信截图_20160926102324"/>
            <p:cNvPicPr>
              <a:picLocks noChangeAspect="1"/>
            </p:cNvPicPr>
            <p:nvPr/>
          </p:nvPicPr>
          <p:blipFill>
            <a:blip r:embed="rId3"/>
            <a:stretch>
              <a:fillRect/>
            </a:stretch>
          </p:blipFill>
          <p:spPr>
            <a:xfrm>
              <a:off x="572" y="6447"/>
              <a:ext cx="13338" cy="4192"/>
            </a:xfrm>
            <a:prstGeom prst="rect">
              <a:avLst/>
            </a:prstGeom>
          </p:spPr>
        </p:pic>
      </p:grpSp>
      <p:sp>
        <p:nvSpPr>
          <p:cNvPr id="6" name="文本框 5"/>
          <p:cNvSpPr txBox="1"/>
          <p:nvPr/>
        </p:nvSpPr>
        <p:spPr>
          <a:xfrm>
            <a:off x="712470" y="1047750"/>
            <a:ext cx="8526780" cy="457200"/>
          </a:xfrm>
          <a:prstGeom prst="rect">
            <a:avLst/>
          </a:prstGeom>
          <a:noFill/>
        </p:spPr>
        <p:txBody>
          <a:bodyPr wrap="square" rtlCol="0">
            <a:spAutoFit/>
          </a:bodyPr>
          <a:lstStyle/>
          <a:p>
            <a:r>
              <a:rPr lang="zh-CN" altLang="en-US" sz="1200"/>
              <a:t>Rate of clinically significant positive responses (≥100% of allergen/histamine wheal size ratio) to skin prick tests with aeroallergens in patients with respiratory or non-respiratory allergy such as urticaria/anaphylaxis. </a:t>
            </a:r>
          </a:p>
        </p:txBody>
      </p:sp>
      <p:sp>
        <p:nvSpPr>
          <p:cNvPr id="7" name="文本框 6"/>
          <p:cNvSpPr txBox="1"/>
          <p:nvPr/>
        </p:nvSpPr>
        <p:spPr>
          <a:xfrm>
            <a:off x="4624070" y="6432550"/>
            <a:ext cx="4959350" cy="396240"/>
          </a:xfrm>
          <a:prstGeom prst="rect">
            <a:avLst/>
          </a:prstGeom>
          <a:noFill/>
        </p:spPr>
        <p:txBody>
          <a:bodyPr wrap="square" rtlCol="0">
            <a:spAutoFit/>
          </a:bodyPr>
          <a:lstStyle/>
          <a:p>
            <a:pPr indent="0">
              <a:buNone/>
            </a:pPr>
            <a:r>
              <a:rPr lang="zh-CN" altLang="en-US" sz="1000"/>
              <a:t>Inseon S. Choi</a:t>
            </a:r>
            <a:r>
              <a:rPr lang="en-US" altLang="zh-CN" sz="1000"/>
              <a:t>,</a:t>
            </a:r>
            <a:r>
              <a:rPr lang="zh-CN" altLang="en-US" sz="1000"/>
              <a:t>Seasonal Variation in Skin Sensitivity to Aeroallergens</a:t>
            </a:r>
            <a:r>
              <a:rPr lang="en-US" altLang="zh-CN" sz="1000"/>
              <a:t>.AAIR.2016.8</a:t>
            </a:r>
          </a:p>
        </p:txBody>
      </p:sp>
      <p:sp>
        <p:nvSpPr>
          <p:cNvPr id="8" name="文本框 7"/>
          <p:cNvSpPr txBox="1"/>
          <p:nvPr/>
        </p:nvSpPr>
        <p:spPr>
          <a:xfrm>
            <a:off x="1187624" y="332656"/>
            <a:ext cx="5278755" cy="496161"/>
          </a:xfrm>
          <a:prstGeom prst="rect">
            <a:avLst/>
          </a:prstGeom>
          <a:noFill/>
        </p:spPr>
        <p:txBody>
          <a:bodyPr wrap="square" rtlCol="0">
            <a:spAutoFit/>
          </a:bodyPr>
          <a:lstStyle/>
          <a:p>
            <a:pPr indent="0">
              <a:lnSpc>
                <a:spcPct val="120000"/>
              </a:lnSpc>
              <a:buNone/>
            </a:pPr>
            <a:r>
              <a:rPr lang="zh-CN" altLang="en-US" sz="2400" dirty="0">
                <a:solidFill>
                  <a:schemeClr val="tx1"/>
                </a:solidFill>
                <a:latin typeface="+mn-lt"/>
                <a:ea typeface="+mn-ea"/>
                <a:cs typeface="+mn-ea"/>
              </a:rPr>
              <a:t>皮肤点刺阳性与季节关系的研究</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974852" y="251106"/>
            <a:ext cx="1832553" cy="584775"/>
          </a:xfrm>
          <a:prstGeom prst="rect">
            <a:avLst/>
          </a:prstGeom>
          <a:noFill/>
        </p:spPr>
        <p:txBody>
          <a:bodyPr wrap="none" rtlCol="0">
            <a:spAutoFit/>
          </a:bodyPr>
          <a:lstStyle/>
          <a:p>
            <a:pPr algn="ctr">
              <a:buFont typeface="Wingdings" panose="05000000000000000000" pitchFamily="2" charset="2"/>
              <a:buNone/>
              <a:defRPr/>
            </a:pPr>
            <a:r>
              <a:rPr kumimoji="1" lang="zh-CN" altLang="en-US" dirty="0">
                <a:solidFill>
                  <a:srgbClr val="002060"/>
                </a:solidFill>
                <a:latin typeface="+mn-lt"/>
                <a:ea typeface="+mn-ea"/>
                <a:cs typeface="+mn-ea"/>
                <a:sym typeface="+mn-lt"/>
              </a:rPr>
              <a:t>激发试验</a:t>
            </a:r>
          </a:p>
        </p:txBody>
      </p:sp>
      <p:sp>
        <p:nvSpPr>
          <p:cNvPr id="3" name="文本框 2"/>
          <p:cNvSpPr txBox="1"/>
          <p:nvPr/>
        </p:nvSpPr>
        <p:spPr>
          <a:xfrm>
            <a:off x="827584" y="992359"/>
            <a:ext cx="1991251" cy="400110"/>
          </a:xfrm>
          <a:prstGeom prst="rect">
            <a:avLst/>
          </a:prstGeom>
          <a:noFill/>
        </p:spPr>
        <p:txBody>
          <a:bodyPr wrap="none" rtlCol="0">
            <a:spAutoFit/>
          </a:bodyPr>
          <a:lstStyle/>
          <a:p>
            <a:pPr eaLnBrk="1" fontAlgn="auto" hangingPunct="1">
              <a:spcBef>
                <a:spcPts val="0"/>
              </a:spcBef>
              <a:spcAft>
                <a:spcPts val="0"/>
              </a:spcAft>
              <a:buClrTx/>
              <a:buFontTx/>
              <a:buNone/>
            </a:pPr>
            <a:r>
              <a:rPr lang="zh-CN" altLang="en-US" sz="2000" dirty="0">
                <a:solidFill>
                  <a:schemeClr val="accent2"/>
                </a:solidFill>
                <a:latin typeface="+mn-lt"/>
                <a:ea typeface="+mn-ea"/>
                <a:cs typeface="+mn-ea"/>
                <a:sym typeface="+mn-lt"/>
              </a:rPr>
              <a:t>支气管激发试验</a:t>
            </a:r>
          </a:p>
        </p:txBody>
      </p:sp>
      <p:sp>
        <p:nvSpPr>
          <p:cNvPr id="4" name="文本框 3"/>
          <p:cNvSpPr txBox="1"/>
          <p:nvPr/>
        </p:nvSpPr>
        <p:spPr>
          <a:xfrm>
            <a:off x="827594" y="2852936"/>
            <a:ext cx="1980029" cy="400110"/>
          </a:xfrm>
          <a:prstGeom prst="rect">
            <a:avLst/>
          </a:prstGeom>
          <a:noFill/>
        </p:spPr>
        <p:txBody>
          <a:bodyPr wrap="none" rtlCol="0">
            <a:spAutoFit/>
          </a:bodyPr>
          <a:lstStyle/>
          <a:p>
            <a:pPr eaLnBrk="1" fontAlgn="auto" hangingPunct="1">
              <a:spcBef>
                <a:spcPts val="0"/>
              </a:spcBef>
              <a:spcAft>
                <a:spcPts val="0"/>
              </a:spcAft>
              <a:buClrTx/>
              <a:buFontTx/>
              <a:buNone/>
            </a:pPr>
            <a:r>
              <a:rPr lang="zh-CN" altLang="en-US" sz="2000" dirty="0">
                <a:solidFill>
                  <a:schemeClr val="accent2"/>
                </a:solidFill>
                <a:latin typeface="+mn-lt"/>
                <a:ea typeface="+mn-ea"/>
                <a:cs typeface="+mn-ea"/>
                <a:sym typeface="+mn-lt"/>
              </a:rPr>
              <a:t>鼻粘膜激发试验</a:t>
            </a:r>
          </a:p>
        </p:txBody>
      </p:sp>
      <p:sp>
        <p:nvSpPr>
          <p:cNvPr id="5" name="文本框 4"/>
          <p:cNvSpPr txBox="1"/>
          <p:nvPr/>
        </p:nvSpPr>
        <p:spPr>
          <a:xfrm>
            <a:off x="857005" y="4787353"/>
            <a:ext cx="1723549" cy="400110"/>
          </a:xfrm>
          <a:prstGeom prst="rect">
            <a:avLst/>
          </a:prstGeom>
          <a:noFill/>
        </p:spPr>
        <p:txBody>
          <a:bodyPr wrap="none" rtlCol="0">
            <a:spAutoFit/>
          </a:bodyPr>
          <a:lstStyle/>
          <a:p>
            <a:pPr eaLnBrk="1" fontAlgn="auto" hangingPunct="1">
              <a:spcBef>
                <a:spcPts val="0"/>
              </a:spcBef>
              <a:spcAft>
                <a:spcPts val="0"/>
              </a:spcAft>
              <a:buClrTx/>
              <a:buFontTx/>
              <a:buNone/>
            </a:pPr>
            <a:r>
              <a:rPr lang="zh-CN" altLang="en-US" sz="2000" dirty="0">
                <a:solidFill>
                  <a:schemeClr val="accent2"/>
                </a:solidFill>
                <a:latin typeface="+mn-lt"/>
                <a:ea typeface="+mn-ea"/>
                <a:cs typeface="+mn-ea"/>
                <a:sym typeface="+mn-lt"/>
              </a:rPr>
              <a:t>食物激发试验</a:t>
            </a:r>
          </a:p>
        </p:txBody>
      </p:sp>
      <p:sp>
        <p:nvSpPr>
          <p:cNvPr id="6" name="文本框 5"/>
          <p:cNvSpPr txBox="1"/>
          <p:nvPr/>
        </p:nvSpPr>
        <p:spPr>
          <a:xfrm>
            <a:off x="857250" y="1358900"/>
            <a:ext cx="8305165" cy="1407160"/>
          </a:xfrm>
          <a:prstGeom prst="rect">
            <a:avLst/>
          </a:prstGeom>
          <a:noFill/>
        </p:spPr>
        <p:txBody>
          <a:bodyPr wrap="square" rtlCol="0">
            <a:spAutoFit/>
          </a:bodyPr>
          <a:lstStyle/>
          <a:p>
            <a:pPr eaLnBrk="1" fontAlgn="auto" hangingPunct="1">
              <a:lnSpc>
                <a:spcPct val="120000"/>
              </a:lnSpc>
              <a:spcBef>
                <a:spcPts val="0"/>
              </a:spcBef>
              <a:spcAft>
                <a:spcPts val="0"/>
              </a:spcAft>
              <a:buClrTx/>
              <a:buFontTx/>
              <a:buNone/>
            </a:pPr>
            <a:r>
              <a:rPr lang="en-US" altLang="zh-CN" sz="1800" b="0" dirty="0">
                <a:solidFill>
                  <a:prstClr val="black"/>
                </a:solidFill>
                <a:latin typeface="+mn-lt"/>
                <a:ea typeface="+mn-ea"/>
                <a:cs typeface="+mn-ea"/>
                <a:sym typeface="+mn-lt"/>
              </a:rPr>
              <a:t>1.</a:t>
            </a:r>
            <a:r>
              <a:rPr lang="zh-CN" altLang="en-US" sz="1800" b="0" dirty="0">
                <a:solidFill>
                  <a:prstClr val="black"/>
                </a:solidFill>
                <a:latin typeface="+mn-lt"/>
                <a:ea typeface="+mn-ea"/>
                <a:cs typeface="+mn-ea"/>
                <a:sym typeface="+mn-lt"/>
              </a:rPr>
              <a:t>以肺功能为主要指标，测量气道在物理、化学和生物刺激下收缩反应强度。</a:t>
            </a:r>
            <a:endParaRPr lang="en-US" altLang="zh-CN" sz="1800" b="0" dirty="0">
              <a:solidFill>
                <a:prstClr val="black"/>
              </a:solidFill>
              <a:latin typeface="+mn-lt"/>
              <a:ea typeface="+mn-ea"/>
              <a:cs typeface="+mn-ea"/>
              <a:sym typeface="+mn-lt"/>
            </a:endParaRPr>
          </a:p>
          <a:p>
            <a:pPr eaLnBrk="1" fontAlgn="auto" hangingPunct="1">
              <a:lnSpc>
                <a:spcPct val="120000"/>
              </a:lnSpc>
              <a:spcBef>
                <a:spcPts val="0"/>
              </a:spcBef>
              <a:spcAft>
                <a:spcPts val="0"/>
              </a:spcAft>
              <a:buClrTx/>
              <a:buFontTx/>
              <a:buNone/>
            </a:pPr>
            <a:r>
              <a:rPr lang="en-US" altLang="zh-CN" sz="1800" b="0" dirty="0">
                <a:solidFill>
                  <a:prstClr val="black"/>
                </a:solidFill>
                <a:latin typeface="+mn-lt"/>
                <a:ea typeface="+mn-ea"/>
                <a:cs typeface="+mn-ea"/>
                <a:sym typeface="+mn-lt"/>
              </a:rPr>
              <a:t>2.</a:t>
            </a:r>
            <a:r>
              <a:rPr lang="zh-CN" altLang="en-US" sz="1800" b="0" dirty="0">
                <a:solidFill>
                  <a:prstClr val="black"/>
                </a:solidFill>
                <a:latin typeface="+mn-lt"/>
                <a:ea typeface="+mn-ea"/>
                <a:cs typeface="+mn-ea"/>
                <a:sym typeface="+mn-lt"/>
              </a:rPr>
              <a:t>组胺或乙酰甲胆碱，浓度</a:t>
            </a:r>
            <a:r>
              <a:rPr lang="en-US" altLang="zh-CN" sz="1800" b="0" dirty="0">
                <a:solidFill>
                  <a:prstClr val="black"/>
                </a:solidFill>
                <a:latin typeface="+mn-lt"/>
                <a:ea typeface="+mn-ea"/>
                <a:cs typeface="+mn-ea"/>
                <a:sym typeface="+mn-lt"/>
              </a:rPr>
              <a:t>0.05~0.1mg/mL, </a:t>
            </a:r>
            <a:r>
              <a:rPr lang="zh-CN" altLang="en-US" sz="1800" b="0" dirty="0">
                <a:solidFill>
                  <a:prstClr val="black"/>
                </a:solidFill>
                <a:latin typeface="+mn-lt"/>
                <a:ea typeface="+mn-ea"/>
                <a:cs typeface="+mn-ea"/>
                <a:sym typeface="+mn-lt"/>
              </a:rPr>
              <a:t>呈倍递增。</a:t>
            </a:r>
            <a:endParaRPr lang="en-US" altLang="zh-CN" sz="1800" b="0" dirty="0">
              <a:solidFill>
                <a:prstClr val="black"/>
              </a:solidFill>
              <a:latin typeface="+mn-lt"/>
              <a:ea typeface="+mn-ea"/>
              <a:cs typeface="+mn-ea"/>
              <a:sym typeface="+mn-lt"/>
            </a:endParaRPr>
          </a:p>
          <a:p>
            <a:pPr eaLnBrk="1" fontAlgn="auto" hangingPunct="1">
              <a:lnSpc>
                <a:spcPct val="120000"/>
              </a:lnSpc>
              <a:spcBef>
                <a:spcPts val="0"/>
              </a:spcBef>
              <a:spcAft>
                <a:spcPts val="0"/>
              </a:spcAft>
              <a:buClrTx/>
              <a:buFontTx/>
              <a:buNone/>
            </a:pPr>
            <a:r>
              <a:rPr lang="en-US" altLang="zh-CN" sz="1800" b="0" dirty="0">
                <a:solidFill>
                  <a:prstClr val="black"/>
                </a:solidFill>
                <a:latin typeface="+mn-lt"/>
                <a:ea typeface="+mn-ea"/>
                <a:cs typeface="+mn-ea"/>
                <a:sym typeface="+mn-lt"/>
              </a:rPr>
              <a:t>3.</a:t>
            </a:r>
            <a:r>
              <a:rPr lang="zh-CN" altLang="en-US" sz="1800" b="0" dirty="0">
                <a:solidFill>
                  <a:prstClr val="black"/>
                </a:solidFill>
                <a:latin typeface="+mn-lt"/>
                <a:ea typeface="+mn-ea"/>
                <a:cs typeface="+mn-ea"/>
                <a:sym typeface="+mn-lt"/>
              </a:rPr>
              <a:t>激发试验阳性：试验中</a:t>
            </a:r>
            <a:r>
              <a:rPr lang="en-US" altLang="zh-CN" sz="1800" b="0" dirty="0">
                <a:solidFill>
                  <a:prstClr val="black"/>
                </a:solidFill>
                <a:latin typeface="+mn-lt"/>
                <a:ea typeface="+mn-ea"/>
                <a:cs typeface="+mn-ea"/>
                <a:sym typeface="+mn-lt"/>
              </a:rPr>
              <a:t>FEV</a:t>
            </a:r>
            <a:r>
              <a:rPr lang="en-US" altLang="zh-CN" sz="1800" b="0" baseline="-25000" dirty="0">
                <a:solidFill>
                  <a:prstClr val="black"/>
                </a:solidFill>
                <a:latin typeface="+mn-lt"/>
                <a:ea typeface="+mn-ea"/>
                <a:cs typeface="+mn-ea"/>
                <a:sym typeface="+mn-lt"/>
              </a:rPr>
              <a:t>1</a:t>
            </a:r>
            <a:r>
              <a:rPr lang="zh-CN" altLang="en-US" sz="1800" b="0" dirty="0">
                <a:solidFill>
                  <a:prstClr val="black"/>
                </a:solidFill>
                <a:latin typeface="+mn-lt"/>
                <a:ea typeface="+mn-ea"/>
                <a:cs typeface="+mn-ea"/>
                <a:sym typeface="+mn-lt"/>
              </a:rPr>
              <a:t>较基础值下降≥</a:t>
            </a:r>
            <a:r>
              <a:rPr lang="en-US" altLang="zh-CN" sz="1800" b="0" dirty="0">
                <a:solidFill>
                  <a:prstClr val="black"/>
                </a:solidFill>
                <a:latin typeface="+mn-lt"/>
                <a:ea typeface="+mn-ea"/>
                <a:cs typeface="+mn-ea"/>
                <a:sym typeface="+mn-lt"/>
              </a:rPr>
              <a:t>20%</a:t>
            </a:r>
            <a:r>
              <a:rPr lang="zh-CN" altLang="en-US" sz="1800" b="0" dirty="0">
                <a:solidFill>
                  <a:prstClr val="black"/>
                </a:solidFill>
                <a:latin typeface="+mn-lt"/>
                <a:ea typeface="+mn-ea"/>
                <a:cs typeface="+mn-ea"/>
                <a:sym typeface="+mn-lt"/>
              </a:rPr>
              <a:t>，</a:t>
            </a:r>
            <a:r>
              <a:rPr lang="en-US" altLang="zh-CN" sz="1800" b="0" dirty="0">
                <a:solidFill>
                  <a:prstClr val="black"/>
                </a:solidFill>
                <a:latin typeface="+mn-lt"/>
                <a:ea typeface="+mn-ea"/>
                <a:cs typeface="+mn-ea"/>
                <a:sym typeface="+mn-lt"/>
              </a:rPr>
              <a:t>PC</a:t>
            </a:r>
            <a:r>
              <a:rPr lang="en-US" altLang="zh-CN" sz="1800" b="0" baseline="-25000" dirty="0">
                <a:solidFill>
                  <a:prstClr val="black"/>
                </a:solidFill>
                <a:latin typeface="+mn-lt"/>
                <a:ea typeface="+mn-ea"/>
                <a:cs typeface="+mn-ea"/>
                <a:sym typeface="+mn-lt"/>
              </a:rPr>
              <a:t>20</a:t>
            </a:r>
            <a:r>
              <a:rPr lang="en-US" altLang="zh-CN" sz="1800" b="0" dirty="0">
                <a:solidFill>
                  <a:prstClr val="black"/>
                </a:solidFill>
                <a:latin typeface="+mn-lt"/>
                <a:ea typeface="+mn-ea"/>
                <a:cs typeface="+mn-ea"/>
                <a:sym typeface="+mn-lt"/>
              </a:rPr>
              <a:t>-FEV</a:t>
            </a:r>
            <a:r>
              <a:rPr lang="en-US" altLang="zh-CN" sz="1800" b="0" baseline="-25000" dirty="0">
                <a:solidFill>
                  <a:prstClr val="black"/>
                </a:solidFill>
                <a:latin typeface="+mn-lt"/>
                <a:ea typeface="+mn-ea"/>
                <a:cs typeface="+mn-ea"/>
                <a:sym typeface="+mn-lt"/>
              </a:rPr>
              <a:t>1</a:t>
            </a:r>
            <a:r>
              <a:rPr lang="en-US" altLang="zh-CN" sz="1800" b="0" dirty="0">
                <a:solidFill>
                  <a:prstClr val="black"/>
                </a:solidFill>
                <a:latin typeface="+mn-lt"/>
                <a:ea typeface="+mn-ea"/>
                <a:cs typeface="+mn-ea"/>
                <a:sym typeface="+mn-lt"/>
              </a:rPr>
              <a:t>&lt;8mg/mL</a:t>
            </a:r>
            <a:r>
              <a:rPr lang="zh-CN" altLang="en-US" sz="1800" b="0" dirty="0">
                <a:solidFill>
                  <a:prstClr val="black"/>
                </a:solidFill>
                <a:latin typeface="+mn-lt"/>
                <a:ea typeface="+mn-ea"/>
                <a:cs typeface="+mn-ea"/>
                <a:sym typeface="+mn-lt"/>
              </a:rPr>
              <a:t>为气道高反应性。</a:t>
            </a:r>
            <a:endParaRPr lang="en-US" altLang="zh-CN" sz="1800" b="0" dirty="0">
              <a:solidFill>
                <a:prstClr val="black"/>
              </a:solidFill>
              <a:latin typeface="+mn-lt"/>
              <a:ea typeface="+mn-ea"/>
              <a:cs typeface="+mn-ea"/>
              <a:sym typeface="+mn-lt"/>
            </a:endParaRPr>
          </a:p>
        </p:txBody>
      </p:sp>
      <p:sp>
        <p:nvSpPr>
          <p:cNvPr id="7" name="文本框 6"/>
          <p:cNvSpPr txBox="1"/>
          <p:nvPr/>
        </p:nvSpPr>
        <p:spPr>
          <a:xfrm>
            <a:off x="827584" y="3212976"/>
            <a:ext cx="7862148" cy="1407160"/>
          </a:xfrm>
          <a:prstGeom prst="rect">
            <a:avLst/>
          </a:prstGeom>
          <a:noFill/>
        </p:spPr>
        <p:txBody>
          <a:bodyPr wrap="square" rtlCol="0">
            <a:spAutoFit/>
          </a:bodyPr>
          <a:lstStyle/>
          <a:p>
            <a:pPr eaLnBrk="1" fontAlgn="auto" hangingPunct="1">
              <a:lnSpc>
                <a:spcPct val="120000"/>
              </a:lnSpc>
              <a:spcBef>
                <a:spcPts val="0"/>
              </a:spcBef>
              <a:spcAft>
                <a:spcPts val="0"/>
              </a:spcAft>
              <a:buClrTx/>
              <a:buFontTx/>
              <a:buNone/>
            </a:pPr>
            <a:r>
              <a:rPr lang="en-US" altLang="zh-CN" sz="1800" b="0" dirty="0">
                <a:solidFill>
                  <a:prstClr val="black"/>
                </a:solidFill>
                <a:latin typeface="+mn-lt"/>
                <a:ea typeface="+mn-ea"/>
                <a:cs typeface="+mn-ea"/>
                <a:sym typeface="+mn-lt"/>
              </a:rPr>
              <a:t>1.</a:t>
            </a:r>
            <a:r>
              <a:rPr lang="zh-CN" altLang="en-US" sz="1800" b="0" dirty="0">
                <a:solidFill>
                  <a:prstClr val="black"/>
                </a:solidFill>
                <a:latin typeface="+mn-lt"/>
                <a:ea typeface="+mn-ea"/>
                <a:cs typeface="+mn-ea"/>
                <a:sym typeface="+mn-lt"/>
              </a:rPr>
              <a:t>将特异性或非特异性激发物直接接触鼻黏膜，观察是否可诱发出变应性鼻炎症状（喷嚏鼻痒，鼻塞，鼻溢液等），以及相应病理生理改变</a:t>
            </a:r>
            <a:r>
              <a:rPr lang="zh-CN" altLang="en-US" sz="1800" b="0" dirty="0">
                <a:solidFill>
                  <a:prstClr val="black"/>
                </a:solidFill>
                <a:cs typeface="+mn-ea"/>
                <a:sym typeface="+mn-lt"/>
              </a:rPr>
              <a:t>（</a:t>
            </a:r>
            <a:r>
              <a:rPr lang="zh-CN" altLang="en-US" sz="1800" b="0" dirty="0">
                <a:solidFill>
                  <a:prstClr val="black"/>
                </a:solidFill>
                <a:latin typeface="+mn-lt"/>
                <a:ea typeface="+mn-ea"/>
                <a:cs typeface="+mn-ea"/>
                <a:sym typeface="+mn-lt"/>
              </a:rPr>
              <a:t>鼻黏膜充血，水肿，鼻呼吸气流减少，气道阻力增高等</a:t>
            </a:r>
            <a:r>
              <a:rPr lang="en-US" altLang="zh-CN" sz="1800" b="0" dirty="0">
                <a:solidFill>
                  <a:prstClr val="black"/>
                </a:solidFill>
                <a:latin typeface="+mn-lt"/>
                <a:ea typeface="+mn-ea"/>
                <a:cs typeface="+mn-ea"/>
                <a:sym typeface="+mn-lt"/>
              </a:rPr>
              <a:t>)</a:t>
            </a:r>
            <a:r>
              <a:rPr lang="zh-CN" altLang="en-US" sz="1800" b="0" dirty="0">
                <a:solidFill>
                  <a:prstClr val="black"/>
                </a:solidFill>
                <a:latin typeface="+mn-lt"/>
                <a:ea typeface="+mn-ea"/>
                <a:cs typeface="+mn-ea"/>
                <a:sym typeface="+mn-lt"/>
              </a:rPr>
              <a:t>。</a:t>
            </a:r>
            <a:endParaRPr lang="en-US" altLang="zh-CN" sz="1800" b="0" dirty="0">
              <a:solidFill>
                <a:prstClr val="black"/>
              </a:solidFill>
              <a:latin typeface="+mn-lt"/>
              <a:ea typeface="+mn-ea"/>
              <a:cs typeface="+mn-ea"/>
              <a:sym typeface="+mn-lt"/>
            </a:endParaRPr>
          </a:p>
          <a:p>
            <a:pPr eaLnBrk="1" fontAlgn="auto" hangingPunct="1">
              <a:lnSpc>
                <a:spcPct val="120000"/>
              </a:lnSpc>
              <a:spcBef>
                <a:spcPts val="0"/>
              </a:spcBef>
              <a:spcAft>
                <a:spcPts val="0"/>
              </a:spcAft>
              <a:buClrTx/>
              <a:buFontTx/>
              <a:buNone/>
            </a:pPr>
            <a:r>
              <a:rPr lang="en-US" altLang="zh-CN" sz="1800" b="0" dirty="0">
                <a:solidFill>
                  <a:prstClr val="black"/>
                </a:solidFill>
                <a:latin typeface="+mn-lt"/>
                <a:ea typeface="+mn-ea"/>
                <a:cs typeface="+mn-ea"/>
                <a:sym typeface="+mn-lt"/>
              </a:rPr>
              <a:t>2.</a:t>
            </a:r>
            <a:r>
              <a:rPr lang="zh-CN" altLang="en-US" sz="1800" b="0" dirty="0">
                <a:solidFill>
                  <a:prstClr val="black"/>
                </a:solidFill>
                <a:latin typeface="+mn-lt"/>
                <a:ea typeface="+mn-ea"/>
                <a:cs typeface="+mn-ea"/>
                <a:sym typeface="+mn-lt"/>
              </a:rPr>
              <a:t>目前</a:t>
            </a:r>
            <a:r>
              <a:rPr lang="en-US" altLang="zh-CN" sz="1800" b="0" dirty="0">
                <a:solidFill>
                  <a:prstClr val="black"/>
                </a:solidFill>
                <a:latin typeface="+mn-lt"/>
                <a:ea typeface="+mn-ea"/>
                <a:cs typeface="+mn-ea"/>
                <a:sym typeface="+mn-lt"/>
              </a:rPr>
              <a:t>NPT</a:t>
            </a:r>
            <a:r>
              <a:rPr lang="zh-CN" altLang="en-US" sz="1800" b="0" dirty="0">
                <a:solidFill>
                  <a:prstClr val="black"/>
                </a:solidFill>
                <a:latin typeface="+mn-lt"/>
                <a:ea typeface="+mn-ea"/>
                <a:cs typeface="+mn-ea"/>
                <a:sym typeface="+mn-lt"/>
              </a:rPr>
              <a:t>主要用于变应原鼻炎诊断及鉴别诊断。</a:t>
            </a:r>
          </a:p>
        </p:txBody>
      </p:sp>
      <p:sp>
        <p:nvSpPr>
          <p:cNvPr id="8" name="文本框 7"/>
          <p:cNvSpPr txBox="1"/>
          <p:nvPr/>
        </p:nvSpPr>
        <p:spPr>
          <a:xfrm>
            <a:off x="872727" y="5175424"/>
            <a:ext cx="7817005" cy="1421928"/>
          </a:xfrm>
          <a:prstGeom prst="rect">
            <a:avLst/>
          </a:prstGeom>
          <a:noFill/>
        </p:spPr>
        <p:txBody>
          <a:bodyPr wrap="square" rtlCol="0">
            <a:spAutoFit/>
          </a:bodyPr>
          <a:lstStyle/>
          <a:p>
            <a:pPr eaLnBrk="1" fontAlgn="auto" hangingPunct="1">
              <a:lnSpc>
                <a:spcPct val="120000"/>
              </a:lnSpc>
              <a:spcBef>
                <a:spcPts val="0"/>
              </a:spcBef>
              <a:spcAft>
                <a:spcPts val="0"/>
              </a:spcAft>
              <a:buClrTx/>
              <a:buFontTx/>
              <a:buNone/>
            </a:pPr>
            <a:r>
              <a:rPr lang="en-US" altLang="zh-CN" sz="1800" b="0" dirty="0">
                <a:solidFill>
                  <a:prstClr val="black"/>
                </a:solidFill>
                <a:latin typeface="+mn-lt"/>
                <a:ea typeface="+mn-ea"/>
                <a:cs typeface="+mn-ea"/>
                <a:sym typeface="+mn-lt"/>
              </a:rPr>
              <a:t>1.</a:t>
            </a:r>
            <a:r>
              <a:rPr lang="zh-CN" altLang="en-US" sz="1800" b="0" dirty="0">
                <a:solidFill>
                  <a:prstClr val="black"/>
                </a:solidFill>
                <a:latin typeface="+mn-lt"/>
                <a:ea typeface="+mn-ea"/>
                <a:cs typeface="+mn-ea"/>
                <a:sym typeface="+mn-lt"/>
              </a:rPr>
              <a:t>给患者食入少量疑似引起过敏的食物，观察患者临床表现，诊断是否为食物过敏反应。试验使用单盲或双盲的形式进行操作。</a:t>
            </a:r>
            <a:endParaRPr lang="en-US" altLang="zh-CN" sz="1800" b="0" dirty="0">
              <a:solidFill>
                <a:prstClr val="black"/>
              </a:solidFill>
              <a:latin typeface="+mn-lt"/>
              <a:ea typeface="+mn-ea"/>
              <a:cs typeface="+mn-ea"/>
              <a:sym typeface="+mn-lt"/>
            </a:endParaRPr>
          </a:p>
          <a:p>
            <a:pPr eaLnBrk="1" fontAlgn="auto" hangingPunct="1">
              <a:lnSpc>
                <a:spcPct val="120000"/>
              </a:lnSpc>
              <a:spcBef>
                <a:spcPts val="0"/>
              </a:spcBef>
              <a:spcAft>
                <a:spcPts val="0"/>
              </a:spcAft>
              <a:buClrTx/>
              <a:buFontTx/>
              <a:buNone/>
            </a:pPr>
            <a:r>
              <a:rPr lang="en-US" altLang="zh-CN" sz="1800" b="0" dirty="0">
                <a:solidFill>
                  <a:prstClr val="black"/>
                </a:solidFill>
                <a:latin typeface="+mn-lt"/>
                <a:ea typeface="+mn-ea"/>
                <a:cs typeface="+mn-ea"/>
                <a:sym typeface="+mn-lt"/>
              </a:rPr>
              <a:t>2.</a:t>
            </a:r>
            <a:r>
              <a:rPr lang="zh-CN" altLang="en-US" sz="1800" b="0" dirty="0">
                <a:solidFill>
                  <a:prstClr val="black"/>
                </a:solidFill>
                <a:latin typeface="+mn-lt"/>
                <a:ea typeface="+mn-ea"/>
                <a:cs typeface="+mn-ea"/>
                <a:sym typeface="+mn-lt"/>
              </a:rPr>
              <a:t>根据食物种类的不同，初始剂量从</a:t>
            </a:r>
            <a:r>
              <a:rPr lang="en-US" altLang="zh-CN" sz="1800" b="0" dirty="0">
                <a:solidFill>
                  <a:prstClr val="black"/>
                </a:solidFill>
                <a:latin typeface="+mn-lt"/>
                <a:ea typeface="+mn-ea"/>
                <a:cs typeface="+mn-ea"/>
                <a:sym typeface="+mn-lt"/>
              </a:rPr>
              <a:t>1mg</a:t>
            </a:r>
            <a:r>
              <a:rPr lang="zh-CN" altLang="en-US" sz="1800" b="0" dirty="0">
                <a:solidFill>
                  <a:prstClr val="black"/>
                </a:solidFill>
                <a:latin typeface="+mn-lt"/>
                <a:ea typeface="+mn-ea"/>
                <a:cs typeface="+mn-ea"/>
                <a:sym typeface="+mn-lt"/>
              </a:rPr>
              <a:t>开始，一直递增到</a:t>
            </a:r>
            <a:r>
              <a:rPr lang="en-US" altLang="zh-CN" sz="1800" b="0" dirty="0">
                <a:solidFill>
                  <a:prstClr val="black"/>
                </a:solidFill>
                <a:latin typeface="+mn-lt"/>
                <a:ea typeface="+mn-ea"/>
                <a:cs typeface="+mn-ea"/>
                <a:sym typeface="+mn-lt"/>
              </a:rPr>
              <a:t>10~50g</a:t>
            </a:r>
            <a:r>
              <a:rPr lang="zh-CN" altLang="en-US" sz="1800" b="0" dirty="0">
                <a:solidFill>
                  <a:prstClr val="black"/>
                </a:solidFill>
                <a:latin typeface="+mn-lt"/>
                <a:ea typeface="+mn-ea"/>
                <a:cs typeface="+mn-ea"/>
                <a:sym typeface="+mn-lt"/>
              </a:rPr>
              <a:t>，每次患者摄入后，观察</a:t>
            </a:r>
            <a:r>
              <a:rPr lang="en-US" altLang="zh-CN" sz="1800" b="0" dirty="0">
                <a:solidFill>
                  <a:prstClr val="black"/>
                </a:solidFill>
                <a:latin typeface="+mn-lt"/>
                <a:ea typeface="+mn-ea"/>
                <a:cs typeface="+mn-ea"/>
                <a:sym typeface="+mn-lt"/>
              </a:rPr>
              <a:t>15~30min</a:t>
            </a:r>
            <a:r>
              <a:rPr lang="zh-CN" altLang="en-US" sz="1800" b="0" dirty="0">
                <a:solidFill>
                  <a:prstClr val="black"/>
                </a:solidFill>
                <a:latin typeface="+mn-lt"/>
                <a:ea typeface="+mn-ea"/>
                <a:cs typeface="+mn-ea"/>
                <a:sym typeface="+mn-lt"/>
              </a:rPr>
              <a:t>，如果患者无不良感应，再继续下一个剂量。</a:t>
            </a:r>
            <a:endParaRPr lang="en-US" altLang="zh-CN" sz="1800" b="0" dirty="0">
              <a:solidFill>
                <a:prstClr val="black"/>
              </a:solidFill>
              <a:latin typeface="+mn-lt"/>
              <a:ea typeface="+mn-ea"/>
              <a:cs typeface="+mn-ea"/>
              <a:sym typeface="+mn-lt"/>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39552" y="2564904"/>
            <a:ext cx="8087682" cy="1409700"/>
          </a:xfrm>
          <a:prstGeom prst="rect">
            <a:avLst/>
          </a:prstGeom>
          <a:noFill/>
        </p:spPr>
        <p:txBody>
          <a:bodyPr wrap="square" rtlCol="0">
            <a:spAutoFit/>
          </a:bodyPr>
          <a:lstStyle/>
          <a:p>
            <a:pPr indent="0">
              <a:buNone/>
            </a:pPr>
            <a:r>
              <a:rPr kumimoji="1" lang="zh-CN" altLang="en-US" sz="3600" dirty="0">
                <a:solidFill>
                  <a:srgbClr val="EB641B"/>
                </a:solidFill>
                <a:latin typeface="+mn-ea"/>
                <a:ea typeface="+mn-ea"/>
                <a:cs typeface="+mn-ea"/>
              </a:rPr>
              <a:t>规范化过敏性疾病诊断的第三步</a:t>
            </a:r>
          </a:p>
          <a:p>
            <a:pPr indent="0">
              <a:buNone/>
            </a:pPr>
            <a:r>
              <a:rPr kumimoji="1" lang="en-US" altLang="zh-CN" sz="3600" dirty="0">
                <a:solidFill>
                  <a:srgbClr val="EB641B"/>
                </a:solidFill>
                <a:latin typeface="+mn-ea"/>
                <a:ea typeface="+mn-ea"/>
                <a:cs typeface="+mn-ea"/>
              </a:rPr>
              <a:t>                                 ——</a:t>
            </a:r>
            <a:r>
              <a:rPr kumimoji="1" lang="zh-CN" altLang="en-US" sz="3600" dirty="0">
                <a:solidFill>
                  <a:srgbClr val="EB641B"/>
                </a:solidFill>
                <a:latin typeface="+mn-ea"/>
                <a:ea typeface="+mn-ea"/>
                <a:cs typeface="+mn-ea"/>
              </a:rPr>
              <a:t>体外诊断</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900" name="内容占位符 3"/>
          <p:cNvSpPr>
            <a:spLocks noGrp="1"/>
          </p:cNvSpPr>
          <p:nvPr>
            <p:ph sz="half" idx="4294967295"/>
          </p:nvPr>
        </p:nvSpPr>
        <p:spPr>
          <a:xfrm>
            <a:off x="1065530" y="133350"/>
            <a:ext cx="4795520" cy="502920"/>
          </a:xfrm>
          <a:prstGeom prst="rect">
            <a:avLst/>
          </a:prstGeom>
        </p:spPr>
        <p:txBody>
          <a:bodyPr/>
          <a:lstStyle/>
          <a:p>
            <a:pPr marL="109220" indent="0" algn="l">
              <a:lnSpc>
                <a:spcPct val="80000"/>
              </a:lnSpc>
              <a:buNone/>
            </a:pPr>
            <a:r>
              <a:rPr kumimoji="1" lang="en-US" altLang="zh-CN" dirty="0">
                <a:solidFill>
                  <a:srgbClr val="002060"/>
                </a:solidFill>
                <a:latin typeface="+mn-lt"/>
                <a:cs typeface="+mn-ea"/>
                <a:sym typeface="+mn-lt"/>
              </a:rPr>
              <a:t>tIgE</a:t>
            </a:r>
            <a:r>
              <a:rPr kumimoji="1" lang="zh-CN" altLang="en-US" dirty="0">
                <a:solidFill>
                  <a:srgbClr val="002060"/>
                </a:solidFill>
                <a:latin typeface="+mn-lt"/>
                <a:cs typeface="+mn-ea"/>
                <a:sym typeface="+mn-lt"/>
              </a:rPr>
              <a:t>检测</a:t>
            </a:r>
            <a:endParaRPr kumimoji="1" lang="en-US" altLang="zh-CN" dirty="0">
              <a:solidFill>
                <a:srgbClr val="002060"/>
              </a:solidFill>
              <a:latin typeface="+mn-lt"/>
              <a:cs typeface="+mn-ea"/>
              <a:sym typeface="+mn-lt"/>
            </a:endParaRPr>
          </a:p>
        </p:txBody>
      </p:sp>
      <p:sp>
        <p:nvSpPr>
          <p:cNvPr id="80901" name="矩形 6"/>
          <p:cNvSpPr>
            <a:spLocks noChangeArrowheads="1"/>
          </p:cNvSpPr>
          <p:nvPr/>
        </p:nvSpPr>
        <p:spPr bwMode="auto">
          <a:xfrm>
            <a:off x="1065511" y="1614448"/>
            <a:ext cx="7632700" cy="24644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buNone/>
            </a:pPr>
            <a:r>
              <a:rPr lang="zh-CN" altLang="en-US" sz="2000" dirty="0">
                <a:solidFill>
                  <a:schemeClr val="tx1"/>
                </a:solidFill>
                <a:latin typeface="+mn-lt"/>
                <a:ea typeface="+mn-ea"/>
                <a:cs typeface="+mn-ea"/>
                <a:sym typeface="+mn-lt"/>
              </a:rPr>
              <a:t>用途</a:t>
            </a:r>
            <a:endParaRPr lang="en-US" altLang="zh-CN" sz="2000" dirty="0">
              <a:solidFill>
                <a:schemeClr val="tx1"/>
              </a:solidFill>
              <a:latin typeface="+mn-lt"/>
              <a:ea typeface="+mn-ea"/>
              <a:cs typeface="+mn-ea"/>
              <a:sym typeface="+mn-lt"/>
            </a:endParaRPr>
          </a:p>
          <a:p>
            <a:pPr algn="l" eaLnBrk="1" fontAlgn="auto" hangingPunct="1">
              <a:lnSpc>
                <a:spcPct val="120000"/>
              </a:lnSpc>
              <a:spcBef>
                <a:spcPts val="0"/>
              </a:spcBef>
              <a:spcAft>
                <a:spcPts val="0"/>
              </a:spcAft>
              <a:buClrTx/>
              <a:buNone/>
            </a:pPr>
            <a:r>
              <a:rPr lang="en-US" altLang="zh-CN" sz="1800" b="0" dirty="0">
                <a:solidFill>
                  <a:schemeClr val="tx1"/>
                </a:solidFill>
                <a:latin typeface="+mn-lt"/>
                <a:ea typeface="+mn-ea"/>
                <a:cs typeface="+mn-ea"/>
                <a:sym typeface="+mn-lt"/>
              </a:rPr>
              <a:t>1.</a:t>
            </a:r>
            <a:r>
              <a:rPr lang="zh-CN" altLang="en-US" sz="1800" b="0" dirty="0">
                <a:solidFill>
                  <a:prstClr val="black"/>
                </a:solidFill>
                <a:latin typeface="+mn-lt"/>
                <a:ea typeface="+mn-ea"/>
                <a:cs typeface="+mn-ea"/>
                <a:sym typeface="+mn-lt"/>
              </a:rPr>
              <a:t>过敏性疾病</a:t>
            </a:r>
          </a:p>
          <a:p>
            <a:pPr algn="l" eaLnBrk="1" fontAlgn="auto" hangingPunct="1">
              <a:lnSpc>
                <a:spcPct val="120000"/>
              </a:lnSpc>
              <a:spcBef>
                <a:spcPts val="0"/>
              </a:spcBef>
              <a:spcAft>
                <a:spcPts val="0"/>
              </a:spcAft>
              <a:buClrTx/>
              <a:buNone/>
            </a:pPr>
            <a:r>
              <a:rPr lang="zh-CN" altLang="en-US" sz="1800" b="0" dirty="0">
                <a:solidFill>
                  <a:prstClr val="black"/>
                </a:solidFill>
                <a:latin typeface="+mn-lt"/>
                <a:ea typeface="+mn-ea"/>
                <a:cs typeface="+mn-ea"/>
                <a:sym typeface="+mn-lt"/>
              </a:rPr>
              <a:t>2.免疫性疾病：选择性IgA缺乏症</a:t>
            </a:r>
          </a:p>
          <a:p>
            <a:pPr algn="l" eaLnBrk="1" fontAlgn="auto" hangingPunct="1">
              <a:lnSpc>
                <a:spcPct val="120000"/>
              </a:lnSpc>
              <a:spcBef>
                <a:spcPts val="0"/>
              </a:spcBef>
              <a:spcAft>
                <a:spcPts val="0"/>
              </a:spcAft>
              <a:buClrTx/>
              <a:buNone/>
            </a:pPr>
            <a:r>
              <a:rPr lang="zh-CN" altLang="en-US" sz="1800" b="0" dirty="0">
                <a:solidFill>
                  <a:prstClr val="black"/>
                </a:solidFill>
                <a:latin typeface="+mn-lt"/>
                <a:ea typeface="+mn-ea"/>
                <a:cs typeface="+mn-ea"/>
                <a:sym typeface="+mn-lt"/>
              </a:rPr>
              <a:t>3.感染：寄生虫、霉菌、病毒</a:t>
            </a:r>
          </a:p>
          <a:p>
            <a:pPr algn="l" eaLnBrk="1" fontAlgn="auto" hangingPunct="1">
              <a:lnSpc>
                <a:spcPct val="120000"/>
              </a:lnSpc>
              <a:spcBef>
                <a:spcPts val="0"/>
              </a:spcBef>
              <a:spcAft>
                <a:spcPts val="0"/>
              </a:spcAft>
              <a:buClrTx/>
              <a:buNone/>
            </a:pPr>
            <a:r>
              <a:rPr lang="zh-CN" altLang="en-US" sz="1800" b="0" dirty="0">
                <a:solidFill>
                  <a:prstClr val="black"/>
                </a:solidFill>
                <a:latin typeface="+mn-lt"/>
                <a:ea typeface="+mn-ea"/>
                <a:cs typeface="+mn-ea"/>
                <a:sym typeface="+mn-lt"/>
              </a:rPr>
              <a:t>4.肿瘤：骨髓瘤、霍奇金病、支气管肿瘤</a:t>
            </a:r>
          </a:p>
          <a:p>
            <a:pPr algn="l" eaLnBrk="1" fontAlgn="auto" hangingPunct="1">
              <a:lnSpc>
                <a:spcPct val="120000"/>
              </a:lnSpc>
              <a:spcBef>
                <a:spcPts val="0"/>
              </a:spcBef>
              <a:spcAft>
                <a:spcPts val="0"/>
              </a:spcAft>
              <a:buClrTx/>
              <a:buNone/>
            </a:pPr>
            <a:r>
              <a:rPr lang="zh-CN" altLang="en-US" sz="1800" b="0" dirty="0">
                <a:solidFill>
                  <a:prstClr val="black"/>
                </a:solidFill>
                <a:latin typeface="+mn-lt"/>
                <a:ea typeface="+mn-ea"/>
                <a:cs typeface="+mn-ea"/>
                <a:sym typeface="+mn-lt"/>
              </a:rPr>
              <a:t>5.其他：输血、川崎氏病、肾病综合症、肝脏疾病</a:t>
            </a:r>
          </a:p>
          <a:p>
            <a:pPr algn="l" eaLnBrk="1" fontAlgn="auto" hangingPunct="1">
              <a:lnSpc>
                <a:spcPct val="120000"/>
              </a:lnSpc>
              <a:spcBef>
                <a:spcPts val="0"/>
              </a:spcBef>
              <a:spcAft>
                <a:spcPts val="0"/>
              </a:spcAft>
              <a:buClrTx/>
              <a:buNone/>
            </a:pPr>
            <a:r>
              <a:rPr lang="zh-CN" altLang="en-US" sz="1800" b="0" dirty="0">
                <a:solidFill>
                  <a:prstClr val="black"/>
                </a:solidFill>
                <a:latin typeface="+mn-lt"/>
                <a:ea typeface="+mn-ea"/>
                <a:cs typeface="+mn-ea"/>
                <a:sym typeface="+mn-lt"/>
              </a:rPr>
              <a:t>6.</a:t>
            </a:r>
            <a:r>
              <a:rPr lang="zh-CN" altLang="en-US" sz="1800" b="0" dirty="0">
                <a:solidFill>
                  <a:srgbClr val="FF0000"/>
                </a:solidFill>
                <a:latin typeface="Times New Roman" panose="02020603050405020304" pitchFamily="18" charset="0"/>
                <a:ea typeface="+mn-ea"/>
                <a:cs typeface="+mn-ea"/>
                <a:sym typeface="+mn-lt"/>
              </a:rPr>
              <a:t>ABPA</a:t>
            </a:r>
          </a:p>
        </p:txBody>
      </p:sp>
      <p:sp>
        <p:nvSpPr>
          <p:cNvPr id="3" name="矩形 2"/>
          <p:cNvSpPr/>
          <p:nvPr/>
        </p:nvSpPr>
        <p:spPr>
          <a:xfrm>
            <a:off x="1065511" y="4164669"/>
            <a:ext cx="2625090" cy="367665"/>
          </a:xfrm>
          <a:prstGeom prst="rect">
            <a:avLst/>
          </a:prstGeom>
        </p:spPr>
        <p:txBody>
          <a:bodyPr wrap="none">
            <a:spAutoFit/>
          </a:bodyPr>
          <a:lstStyle/>
          <a:p>
            <a:pPr>
              <a:buNone/>
            </a:pPr>
            <a:r>
              <a:rPr lang="zh-CN" altLang="en-US" sz="1800" b="0" dirty="0">
                <a:solidFill>
                  <a:prstClr val="black"/>
                </a:solidFill>
                <a:latin typeface="+mn-lt"/>
                <a:ea typeface="+mn-ea"/>
                <a:cs typeface="+mn-ea"/>
                <a:sym typeface="+mn-lt"/>
              </a:rPr>
              <a:t>检测范围：</a:t>
            </a:r>
            <a:r>
              <a:rPr lang="zh-CN" altLang="en-US" sz="1800" b="0" dirty="0">
                <a:solidFill>
                  <a:schemeClr val="accent2"/>
                </a:solidFill>
                <a:latin typeface="+mn-lt"/>
                <a:ea typeface="+mn-ea"/>
                <a:cs typeface="+mn-ea"/>
                <a:sym typeface="+mn-lt"/>
              </a:rPr>
              <a:t>2-5000</a:t>
            </a:r>
            <a:r>
              <a:rPr lang="en-US" altLang="zh-CN" sz="1800" b="0" dirty="0">
                <a:solidFill>
                  <a:schemeClr val="accent2"/>
                </a:solidFill>
                <a:latin typeface="+mn-lt"/>
                <a:ea typeface="+mn-ea"/>
                <a:cs typeface="+mn-ea"/>
                <a:sym typeface="+mn-lt"/>
              </a:rPr>
              <a:t>k</a:t>
            </a:r>
            <a:r>
              <a:rPr lang="zh-CN" altLang="en-US" sz="1800" b="0" dirty="0">
                <a:solidFill>
                  <a:schemeClr val="accent2"/>
                </a:solidFill>
                <a:latin typeface="+mn-lt"/>
                <a:ea typeface="+mn-ea"/>
                <a:cs typeface="+mn-ea"/>
                <a:sym typeface="+mn-lt"/>
              </a:rPr>
              <a:t>U/l</a:t>
            </a:r>
          </a:p>
        </p:txBody>
      </p:sp>
      <p:sp>
        <p:nvSpPr>
          <p:cNvPr id="6" name="文本框 5"/>
          <p:cNvSpPr txBox="1"/>
          <p:nvPr/>
        </p:nvSpPr>
        <p:spPr>
          <a:xfrm>
            <a:off x="1065511" y="778928"/>
            <a:ext cx="8051776" cy="749300"/>
          </a:xfrm>
          <a:prstGeom prst="rect">
            <a:avLst/>
          </a:prstGeom>
          <a:noFill/>
        </p:spPr>
        <p:txBody>
          <a:bodyPr wrap="square" rtlCol="0">
            <a:spAutoFit/>
          </a:bodyPr>
          <a:lstStyle/>
          <a:p>
            <a:pPr eaLnBrk="1" fontAlgn="auto" hangingPunct="1">
              <a:lnSpc>
                <a:spcPct val="120000"/>
              </a:lnSpc>
              <a:spcBef>
                <a:spcPts val="0"/>
              </a:spcBef>
              <a:spcAft>
                <a:spcPts val="0"/>
              </a:spcAft>
              <a:buClrTx/>
              <a:buFontTx/>
              <a:buNone/>
            </a:pPr>
            <a:r>
              <a:rPr lang="zh-CN" altLang="en-US" sz="1800" b="0" dirty="0">
                <a:solidFill>
                  <a:prstClr val="black"/>
                </a:solidFill>
                <a:latin typeface="+mn-lt"/>
                <a:ea typeface="+mn-ea"/>
                <a:cs typeface="+mn-ea"/>
                <a:sym typeface="+mn-lt"/>
              </a:rPr>
              <a:t>常用速率散射比浊法及免疫酶法，但由于血清lgE浓度低，主要引入</a:t>
            </a:r>
          </a:p>
          <a:p>
            <a:pPr eaLnBrk="1" fontAlgn="auto" hangingPunct="1">
              <a:lnSpc>
                <a:spcPct val="120000"/>
              </a:lnSpc>
              <a:spcBef>
                <a:spcPts val="0"/>
              </a:spcBef>
              <a:spcAft>
                <a:spcPts val="0"/>
              </a:spcAft>
              <a:buClrTx/>
              <a:buFontTx/>
              <a:buNone/>
            </a:pPr>
            <a:r>
              <a:rPr lang="zh-CN" altLang="en-US" sz="1800" b="0" dirty="0">
                <a:solidFill>
                  <a:prstClr val="black"/>
                </a:solidFill>
                <a:latin typeface="+mn-lt"/>
                <a:ea typeface="+mn-ea"/>
                <a:cs typeface="+mn-ea"/>
                <a:sym typeface="+mn-lt"/>
              </a:rPr>
              <a:t>荧光素的</a:t>
            </a:r>
            <a:r>
              <a:rPr lang="zh-CN" altLang="en-US" sz="1800" b="0" dirty="0">
                <a:solidFill>
                  <a:srgbClr val="FF0000"/>
                </a:solidFill>
                <a:latin typeface="+mn-lt"/>
                <a:ea typeface="+mn-ea"/>
                <a:cs typeface="+mn-ea"/>
                <a:sym typeface="+mn-lt"/>
              </a:rPr>
              <a:t>免疫荧光-酶方法</a:t>
            </a:r>
            <a:r>
              <a:rPr lang="zh-CN" altLang="en-US" sz="1800" b="0" dirty="0">
                <a:solidFill>
                  <a:prstClr val="black"/>
                </a:solidFill>
                <a:latin typeface="+mn-lt"/>
                <a:ea typeface="+mn-ea"/>
                <a:cs typeface="+mn-ea"/>
                <a:sym typeface="+mn-lt"/>
              </a:rPr>
              <a:t>，</a:t>
            </a:r>
            <a:r>
              <a:rPr lang="zh-CN" altLang="en-US" sz="1800" b="0" dirty="0">
                <a:solidFill>
                  <a:srgbClr val="FF0000"/>
                </a:solidFill>
                <a:latin typeface="+mn-lt"/>
                <a:ea typeface="+mn-ea"/>
                <a:cs typeface="+mn-ea"/>
                <a:sym typeface="+mn-lt"/>
              </a:rPr>
              <a:t>引入生物素-亲和素</a:t>
            </a:r>
            <a:r>
              <a:rPr lang="zh-CN" altLang="en-US" sz="1800" b="0" dirty="0">
                <a:solidFill>
                  <a:prstClr val="black"/>
                </a:solidFill>
                <a:latin typeface="+mn-lt"/>
                <a:ea typeface="+mn-ea"/>
                <a:cs typeface="+mn-ea"/>
                <a:sym typeface="+mn-lt"/>
              </a:rPr>
              <a:t>的ELISA方法等。</a:t>
            </a:r>
            <a:endParaRPr lang="en-US" altLang="zh-CN" sz="1600" b="0" dirty="0">
              <a:solidFill>
                <a:prstClr val="black"/>
              </a:solidFill>
              <a:latin typeface="+mn-lt"/>
              <a:ea typeface="+mn-ea"/>
              <a:cs typeface="+mn-ea"/>
              <a:sym typeface="+mn-lt"/>
            </a:endParaRPr>
          </a:p>
        </p:txBody>
      </p:sp>
      <p:sp>
        <p:nvSpPr>
          <p:cNvPr id="7" name="矩形 6"/>
          <p:cNvSpPr/>
          <p:nvPr/>
        </p:nvSpPr>
        <p:spPr>
          <a:xfrm>
            <a:off x="1065511" y="4585362"/>
            <a:ext cx="7416676" cy="1813560"/>
          </a:xfrm>
          <a:prstGeom prst="rect">
            <a:avLst/>
          </a:prstGeom>
        </p:spPr>
        <p:txBody>
          <a:bodyPr wrap="square">
            <a:spAutoFit/>
          </a:bodyPr>
          <a:lstStyle/>
          <a:p>
            <a:pPr>
              <a:buNone/>
            </a:pPr>
            <a:r>
              <a:rPr lang="en-US" altLang="zh-CN" sz="2000" dirty="0">
                <a:solidFill>
                  <a:schemeClr val="tx1"/>
                </a:solidFill>
                <a:latin typeface="+mn-ea"/>
                <a:ea typeface="+mn-ea"/>
                <a:cs typeface="+mn-ea"/>
                <a:sym typeface="+mn-lt"/>
              </a:rPr>
              <a:t>tIgE</a:t>
            </a:r>
            <a:r>
              <a:rPr lang="zh-CN" altLang="en-US" sz="2000" dirty="0">
                <a:solidFill>
                  <a:schemeClr val="tx1"/>
                </a:solidFill>
                <a:latin typeface="+mn-ea"/>
                <a:ea typeface="+mn-ea"/>
                <a:cs typeface="+mn-ea"/>
                <a:sym typeface="+mn-lt"/>
              </a:rPr>
              <a:t>血清浓度与年龄相关</a:t>
            </a:r>
            <a:endParaRPr lang="en-US" altLang="zh-CN" sz="2000" b="0" dirty="0">
              <a:solidFill>
                <a:schemeClr val="tx1"/>
              </a:solidFill>
              <a:latin typeface="+mn-ea"/>
              <a:ea typeface="+mn-ea"/>
              <a:cs typeface="+mn-ea"/>
              <a:sym typeface="+mn-lt"/>
            </a:endParaRPr>
          </a:p>
          <a:p>
            <a:pPr algn="l" eaLnBrk="1" fontAlgn="auto" hangingPunct="1">
              <a:lnSpc>
                <a:spcPct val="120000"/>
              </a:lnSpc>
              <a:spcBef>
                <a:spcPts val="0"/>
              </a:spcBef>
              <a:spcAft>
                <a:spcPts val="0"/>
              </a:spcAft>
              <a:buClrTx/>
              <a:buNone/>
            </a:pPr>
            <a:r>
              <a:rPr lang="zh-CN" altLang="en-US" sz="1800" b="0" dirty="0">
                <a:solidFill>
                  <a:prstClr val="black"/>
                </a:solidFill>
                <a:latin typeface="+mn-lt"/>
                <a:ea typeface="+mn-ea"/>
                <a:cs typeface="+mn-ea"/>
                <a:sym typeface="+mn-lt"/>
              </a:rPr>
              <a:t>血清IgE的均值，在10~15岁健康儿童持续增高，然后从20~80岁开始下降。在14岁时候，</a:t>
            </a:r>
            <a:r>
              <a:rPr lang="en-US" altLang="zh-CN" sz="1800" b="0" dirty="0">
                <a:solidFill>
                  <a:prstClr val="black"/>
                </a:solidFill>
                <a:latin typeface="+mn-lt"/>
                <a:ea typeface="+mn-ea"/>
                <a:cs typeface="+mn-ea"/>
                <a:sym typeface="+mn-lt"/>
              </a:rPr>
              <a:t>t</a:t>
            </a:r>
            <a:r>
              <a:rPr lang="zh-CN" altLang="en-US" sz="1800" b="0" dirty="0">
                <a:solidFill>
                  <a:prstClr val="black"/>
                </a:solidFill>
                <a:latin typeface="+mn-lt"/>
                <a:ea typeface="+mn-ea"/>
                <a:cs typeface="+mn-ea"/>
                <a:sym typeface="+mn-lt"/>
              </a:rPr>
              <a:t>IgE高于333KU/l，被认为异常增高，极为可能或提示过敏性疾病，如过敏性鼻炎、外源性哮喘和过敏性皮炎。</a:t>
            </a:r>
          </a:p>
          <a:p>
            <a:pPr algn="l" eaLnBrk="1" fontAlgn="auto" hangingPunct="1">
              <a:lnSpc>
                <a:spcPct val="120000"/>
              </a:lnSpc>
              <a:spcBef>
                <a:spcPts val="0"/>
              </a:spcBef>
              <a:spcAft>
                <a:spcPts val="0"/>
              </a:spcAft>
              <a:buClrTx/>
              <a:buNone/>
            </a:pPr>
            <a:r>
              <a:rPr lang="zh-CN" altLang="en-US" sz="1800" b="0" dirty="0">
                <a:solidFill>
                  <a:prstClr val="black"/>
                </a:solidFill>
                <a:latin typeface="+mn-lt"/>
                <a:ea typeface="+mn-ea"/>
                <a:cs typeface="+mn-ea"/>
                <a:sym typeface="+mn-lt"/>
              </a:rPr>
              <a:t>推荐参考值（来自北京协和医院）</a:t>
            </a:r>
            <a:r>
              <a:rPr lang="en-US" altLang="zh-CN" sz="1800" b="0" dirty="0">
                <a:solidFill>
                  <a:schemeClr val="tx1"/>
                </a:solidFill>
                <a:latin typeface="+mn-ea"/>
                <a:ea typeface="+mn-ea"/>
                <a:cs typeface="+mn-ea"/>
                <a:sym typeface="+mn-lt"/>
              </a:rPr>
              <a:t>:</a:t>
            </a:r>
            <a:r>
              <a:rPr lang="en-US" altLang="zh-CN" sz="1800" dirty="0">
                <a:solidFill>
                  <a:srgbClr val="FF0000"/>
                </a:solidFill>
                <a:latin typeface="+mn-ea"/>
                <a:ea typeface="+mn-ea"/>
                <a:cs typeface="+mn-ea"/>
                <a:sym typeface="+mn-lt"/>
              </a:rPr>
              <a:t>60kU/l</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83192" y="1916832"/>
            <a:ext cx="8425312" cy="2165985"/>
          </a:xfrm>
          <a:prstGeom prst="rect">
            <a:avLst/>
          </a:prstGeom>
          <a:noFill/>
        </p:spPr>
        <p:txBody>
          <a:bodyPr wrap="square" rtlCol="0">
            <a:spAutoFit/>
          </a:bodyPr>
          <a:lstStyle/>
          <a:p>
            <a:pPr eaLnBrk="1" fontAlgn="auto" hangingPunct="1">
              <a:spcBef>
                <a:spcPts val="0"/>
              </a:spcBef>
              <a:spcAft>
                <a:spcPts val="0"/>
              </a:spcAft>
              <a:buClrTx/>
              <a:buFontTx/>
              <a:buNone/>
            </a:pPr>
            <a:r>
              <a:rPr lang="en-US" altLang="zh-CN" sz="2000" dirty="0">
                <a:solidFill>
                  <a:prstClr val="black"/>
                </a:solidFill>
                <a:latin typeface="+mn-lt"/>
                <a:ea typeface="+mn-ea"/>
                <a:cs typeface="+mn-ea"/>
                <a:sym typeface="+mn-lt"/>
              </a:rPr>
              <a:t>lgE</a:t>
            </a:r>
            <a:r>
              <a:rPr lang="zh-CN" altLang="en-US" sz="2000" dirty="0">
                <a:solidFill>
                  <a:prstClr val="black"/>
                </a:solidFill>
                <a:latin typeface="+mn-lt"/>
                <a:ea typeface="+mn-ea"/>
                <a:cs typeface="+mn-ea"/>
                <a:sym typeface="+mn-lt"/>
              </a:rPr>
              <a:t>筛查</a:t>
            </a:r>
            <a:endParaRPr lang="en-US" altLang="zh-CN" sz="2000" dirty="0">
              <a:solidFill>
                <a:prstClr val="black"/>
              </a:solidFill>
              <a:latin typeface="+mn-lt"/>
              <a:ea typeface="+mn-ea"/>
              <a:cs typeface="+mn-ea"/>
              <a:sym typeface="+mn-lt"/>
            </a:endParaRPr>
          </a:p>
          <a:p>
            <a:pPr eaLnBrk="1" fontAlgn="auto" hangingPunct="1">
              <a:lnSpc>
                <a:spcPct val="120000"/>
              </a:lnSpc>
              <a:spcBef>
                <a:spcPts val="0"/>
              </a:spcBef>
              <a:spcAft>
                <a:spcPts val="0"/>
              </a:spcAft>
              <a:buClrTx/>
              <a:buFontTx/>
              <a:buNone/>
            </a:pPr>
            <a:r>
              <a:rPr lang="en-US" altLang="zh-CN" sz="2000" b="0" dirty="0">
                <a:solidFill>
                  <a:prstClr val="black"/>
                </a:solidFill>
                <a:latin typeface="+mn-lt"/>
                <a:ea typeface="+mn-ea"/>
                <a:cs typeface="+mn-ea"/>
                <a:sym typeface="+mn-lt"/>
              </a:rPr>
              <a:t>1.</a:t>
            </a:r>
            <a:r>
              <a:rPr lang="zh-CN" altLang="en-US" sz="2000" b="0" dirty="0">
                <a:solidFill>
                  <a:prstClr val="black"/>
                </a:solidFill>
                <a:latin typeface="+mn-lt"/>
                <a:ea typeface="+mn-ea"/>
                <a:cs typeface="+mn-ea"/>
                <a:sym typeface="+mn-lt"/>
              </a:rPr>
              <a:t>常见过敏性呼吸道疾病的筛查：混合</a:t>
            </a:r>
            <a:r>
              <a:rPr lang="en-US" altLang="zh-CN" sz="2000" b="0" dirty="0">
                <a:solidFill>
                  <a:prstClr val="black"/>
                </a:solidFill>
                <a:latin typeface="+mn-lt"/>
                <a:ea typeface="+mn-ea"/>
                <a:cs typeface="+mn-ea"/>
                <a:sym typeface="+mn-lt"/>
              </a:rPr>
              <a:t>15</a:t>
            </a:r>
            <a:r>
              <a:rPr lang="zh-CN" altLang="en-US" sz="2000" b="0" dirty="0">
                <a:solidFill>
                  <a:prstClr val="black"/>
                </a:solidFill>
                <a:latin typeface="+mn-lt"/>
                <a:ea typeface="+mn-ea"/>
                <a:cs typeface="+mn-ea"/>
                <a:sym typeface="+mn-lt"/>
              </a:rPr>
              <a:t>种室内及室外的气传过敏原。</a:t>
            </a:r>
            <a:endParaRPr lang="en-US" altLang="zh-CN" sz="2000" b="0" dirty="0">
              <a:solidFill>
                <a:prstClr val="black"/>
              </a:solidFill>
              <a:latin typeface="+mn-lt"/>
              <a:ea typeface="+mn-ea"/>
              <a:cs typeface="+mn-ea"/>
              <a:sym typeface="+mn-lt"/>
            </a:endParaRPr>
          </a:p>
          <a:p>
            <a:pPr eaLnBrk="1" fontAlgn="auto" hangingPunct="1">
              <a:lnSpc>
                <a:spcPct val="120000"/>
              </a:lnSpc>
              <a:spcBef>
                <a:spcPts val="0"/>
              </a:spcBef>
              <a:spcAft>
                <a:spcPts val="0"/>
              </a:spcAft>
              <a:buClrTx/>
              <a:buFontTx/>
              <a:buNone/>
            </a:pPr>
            <a:r>
              <a:rPr lang="en-US" altLang="zh-CN" sz="2000" b="0" dirty="0">
                <a:solidFill>
                  <a:prstClr val="black"/>
                </a:solidFill>
                <a:latin typeface="+mn-lt"/>
                <a:ea typeface="+mn-ea"/>
                <a:cs typeface="+mn-ea"/>
                <a:sym typeface="+mn-lt"/>
              </a:rPr>
              <a:t>2.</a:t>
            </a:r>
            <a:r>
              <a:rPr lang="zh-CN" altLang="en-US" sz="2000" b="0" dirty="0">
                <a:solidFill>
                  <a:prstClr val="black"/>
                </a:solidFill>
                <a:latin typeface="+mn-lt"/>
                <a:ea typeface="+mn-ea"/>
                <a:cs typeface="+mn-ea"/>
                <a:sym typeface="+mn-lt"/>
              </a:rPr>
              <a:t>儿科的多过敏原筛查：评估常见食物的和吸入性的</a:t>
            </a:r>
            <a:r>
              <a:rPr lang="en-US" altLang="zh-CN" sz="2000" b="0" dirty="0">
                <a:solidFill>
                  <a:prstClr val="black"/>
                </a:solidFill>
                <a:latin typeface="+mn-lt"/>
                <a:ea typeface="+mn-ea"/>
                <a:cs typeface="+mn-ea"/>
                <a:sym typeface="+mn-lt"/>
              </a:rPr>
              <a:t>slgE</a:t>
            </a:r>
            <a:r>
              <a:rPr lang="zh-CN" altLang="en-US" sz="2000" b="0" dirty="0">
                <a:solidFill>
                  <a:prstClr val="black"/>
                </a:solidFill>
                <a:latin typeface="+mn-lt"/>
                <a:ea typeface="+mn-ea"/>
                <a:cs typeface="+mn-ea"/>
                <a:sym typeface="+mn-lt"/>
              </a:rPr>
              <a:t>气传过敏原。</a:t>
            </a:r>
            <a:endParaRPr lang="en-US" altLang="zh-CN" sz="2000" b="0" dirty="0">
              <a:solidFill>
                <a:prstClr val="black"/>
              </a:solidFill>
              <a:latin typeface="+mn-lt"/>
              <a:ea typeface="+mn-ea"/>
              <a:cs typeface="+mn-ea"/>
              <a:sym typeface="+mn-lt"/>
            </a:endParaRPr>
          </a:p>
          <a:p>
            <a:pPr eaLnBrk="1" fontAlgn="auto" hangingPunct="1">
              <a:lnSpc>
                <a:spcPct val="120000"/>
              </a:lnSpc>
              <a:spcBef>
                <a:spcPts val="0"/>
              </a:spcBef>
              <a:spcAft>
                <a:spcPts val="0"/>
              </a:spcAft>
              <a:buClrTx/>
              <a:buFontTx/>
              <a:buNone/>
            </a:pPr>
            <a:r>
              <a:rPr lang="en-US" altLang="zh-CN" sz="2000" b="0" dirty="0">
                <a:solidFill>
                  <a:prstClr val="black"/>
                </a:solidFill>
                <a:latin typeface="+mn-lt"/>
                <a:ea typeface="+mn-ea"/>
                <a:cs typeface="+mn-ea"/>
                <a:sym typeface="+mn-lt"/>
              </a:rPr>
              <a:t>3.</a:t>
            </a:r>
            <a:r>
              <a:rPr lang="zh-CN" altLang="en-US" sz="2000" b="0" dirty="0">
                <a:solidFill>
                  <a:srgbClr val="FF0000"/>
                </a:solidFill>
                <a:latin typeface="+mn-lt"/>
                <a:ea typeface="+mn-ea"/>
                <a:cs typeface="+mn-ea"/>
                <a:sym typeface="+mn-lt"/>
              </a:rPr>
              <a:t>多过敏原过筛试验结果阴性，可以将患者临床与过敏原</a:t>
            </a:r>
            <a:r>
              <a:rPr lang="en-US" altLang="zh-CN" sz="2000" b="0" dirty="0">
                <a:solidFill>
                  <a:srgbClr val="FF0000"/>
                </a:solidFill>
                <a:latin typeface="+mn-lt"/>
                <a:ea typeface="+mn-ea"/>
                <a:cs typeface="+mn-ea"/>
                <a:sym typeface="+mn-lt"/>
              </a:rPr>
              <a:t>IgE</a:t>
            </a:r>
            <a:r>
              <a:rPr lang="zh-CN" altLang="en-US" sz="2000" b="0" dirty="0">
                <a:solidFill>
                  <a:srgbClr val="FF0000"/>
                </a:solidFill>
                <a:latin typeface="+mn-lt"/>
                <a:ea typeface="+mn-ea"/>
                <a:cs typeface="+mn-ea"/>
                <a:sym typeface="+mn-lt"/>
              </a:rPr>
              <a:t>相关的疾</a:t>
            </a:r>
            <a:endParaRPr lang="en-US" altLang="zh-CN" sz="2000" b="0" dirty="0">
              <a:solidFill>
                <a:srgbClr val="FF0000"/>
              </a:solidFill>
              <a:latin typeface="+mn-lt"/>
              <a:ea typeface="+mn-ea"/>
              <a:cs typeface="+mn-ea"/>
              <a:sym typeface="+mn-lt"/>
            </a:endParaRPr>
          </a:p>
          <a:p>
            <a:pPr eaLnBrk="1" fontAlgn="auto" hangingPunct="1">
              <a:lnSpc>
                <a:spcPct val="120000"/>
              </a:lnSpc>
              <a:spcBef>
                <a:spcPts val="0"/>
              </a:spcBef>
              <a:spcAft>
                <a:spcPts val="0"/>
              </a:spcAft>
              <a:buClrTx/>
              <a:buFontTx/>
              <a:buNone/>
            </a:pPr>
            <a:r>
              <a:rPr lang="zh-CN" altLang="en-US" sz="2000" b="0" dirty="0">
                <a:solidFill>
                  <a:srgbClr val="FF0000"/>
                </a:solidFill>
                <a:latin typeface="+mn-lt"/>
                <a:ea typeface="+mn-ea"/>
                <a:cs typeface="+mn-ea"/>
                <a:sym typeface="+mn-lt"/>
              </a:rPr>
              <a:t>病可能性减少到</a:t>
            </a:r>
            <a:r>
              <a:rPr lang="en-US" altLang="zh-CN" sz="2000" b="0" dirty="0">
                <a:solidFill>
                  <a:srgbClr val="FF0000"/>
                </a:solidFill>
                <a:latin typeface="+mn-lt"/>
                <a:ea typeface="+mn-ea"/>
                <a:cs typeface="+mn-ea"/>
                <a:sym typeface="+mn-lt"/>
              </a:rPr>
              <a:t>5%</a:t>
            </a:r>
            <a:r>
              <a:rPr lang="zh-CN" altLang="en-US" sz="2000" b="0" dirty="0">
                <a:solidFill>
                  <a:srgbClr val="FF0000"/>
                </a:solidFill>
                <a:latin typeface="+mn-lt"/>
                <a:ea typeface="+mn-ea"/>
                <a:cs typeface="+mn-ea"/>
                <a:sym typeface="+mn-lt"/>
              </a:rPr>
              <a:t>以下，并减少激发试验的需求。</a:t>
            </a:r>
            <a:endParaRPr lang="en-US" altLang="zh-CN" sz="2000" b="0" dirty="0">
              <a:solidFill>
                <a:srgbClr val="FF0000"/>
              </a:solidFill>
              <a:latin typeface="+mn-lt"/>
              <a:ea typeface="+mn-ea"/>
              <a:cs typeface="+mn-ea"/>
              <a:sym typeface="+mn-lt"/>
            </a:endParaRPr>
          </a:p>
          <a:p>
            <a:pPr eaLnBrk="1" fontAlgn="auto" hangingPunct="1">
              <a:spcBef>
                <a:spcPts val="0"/>
              </a:spcBef>
              <a:spcAft>
                <a:spcPts val="0"/>
              </a:spcAft>
              <a:buClrTx/>
              <a:buFontTx/>
              <a:buNone/>
            </a:pPr>
            <a:endParaRPr lang="zh-CN" altLang="en-US" sz="2000" b="0" dirty="0">
              <a:solidFill>
                <a:prstClr val="black"/>
              </a:solidFill>
              <a:latin typeface="+mn-lt"/>
              <a:ea typeface="+mn-ea"/>
              <a:cs typeface="+mn-ea"/>
              <a:sym typeface="+mn-lt"/>
            </a:endParaRPr>
          </a:p>
        </p:txBody>
      </p:sp>
      <p:sp>
        <p:nvSpPr>
          <p:cNvPr id="4" name="矩形 3"/>
          <p:cNvSpPr/>
          <p:nvPr/>
        </p:nvSpPr>
        <p:spPr>
          <a:xfrm>
            <a:off x="936878" y="350425"/>
            <a:ext cx="1809750" cy="565150"/>
          </a:xfrm>
          <a:prstGeom prst="rect">
            <a:avLst/>
          </a:prstGeom>
        </p:spPr>
        <p:txBody>
          <a:bodyPr wrap="none">
            <a:spAutoFit/>
          </a:bodyPr>
          <a:lstStyle/>
          <a:p>
            <a:pPr marL="109220" algn="ctr">
              <a:lnSpc>
                <a:spcPct val="80000"/>
              </a:lnSpc>
              <a:buFont typeface="Wingdings" panose="05000000000000000000" pitchFamily="2" charset="2"/>
              <a:buNone/>
            </a:pPr>
            <a:r>
              <a:rPr kumimoji="1" lang="en-US" altLang="zh-CN" dirty="0">
                <a:solidFill>
                  <a:srgbClr val="002060"/>
                </a:solidFill>
                <a:latin typeface="+mn-lt"/>
                <a:ea typeface="+mn-ea"/>
                <a:cs typeface="+mn-ea"/>
                <a:sym typeface="+mn-lt"/>
              </a:rPr>
              <a:t>lgE</a:t>
            </a:r>
            <a:r>
              <a:rPr kumimoji="1" lang="zh-CN" altLang="en-US" dirty="0">
                <a:solidFill>
                  <a:srgbClr val="002060"/>
                </a:solidFill>
                <a:latin typeface="+mn-lt"/>
                <a:ea typeface="+mn-ea"/>
                <a:cs typeface="+mn-ea"/>
                <a:sym typeface="+mn-lt"/>
              </a:rPr>
              <a:t>筛查</a:t>
            </a:r>
            <a:endParaRPr kumimoji="1" lang="en-US" altLang="zh-CN" dirty="0">
              <a:solidFill>
                <a:srgbClr val="002060"/>
              </a:solidFill>
              <a:latin typeface="+mn-lt"/>
              <a:ea typeface="+mn-ea"/>
              <a:cs typeface="+mn-ea"/>
              <a:sym typeface="+mn-lt"/>
            </a:endParaRPr>
          </a:p>
        </p:txBody>
      </p:sp>
      <p:sp>
        <p:nvSpPr>
          <p:cNvPr id="5" name="TextBox 4"/>
          <p:cNvSpPr txBox="1"/>
          <p:nvPr/>
        </p:nvSpPr>
        <p:spPr>
          <a:xfrm>
            <a:off x="683192" y="3950439"/>
            <a:ext cx="7849248" cy="1188720"/>
          </a:xfrm>
          <a:prstGeom prst="rect">
            <a:avLst/>
          </a:prstGeom>
          <a:noFill/>
        </p:spPr>
        <p:txBody>
          <a:bodyPr wrap="square" rtlCol="0">
            <a:spAutoFit/>
          </a:bodyPr>
          <a:lstStyle/>
          <a:p>
            <a:pPr eaLnBrk="1" fontAlgn="auto" hangingPunct="1">
              <a:lnSpc>
                <a:spcPct val="120000"/>
              </a:lnSpc>
              <a:spcBef>
                <a:spcPts val="0"/>
              </a:spcBef>
              <a:spcAft>
                <a:spcPts val="0"/>
              </a:spcAft>
              <a:buClrTx/>
              <a:buFontTx/>
              <a:buNone/>
            </a:pPr>
            <a:r>
              <a:rPr lang="en-US" altLang="zh-CN" sz="2000" b="0" dirty="0">
                <a:solidFill>
                  <a:schemeClr val="tx1"/>
                </a:solidFill>
                <a:latin typeface="+mn-lt"/>
                <a:ea typeface="+mn-ea"/>
                <a:cs typeface="+mn-ea"/>
                <a:sym typeface="+mn-lt"/>
              </a:rPr>
              <a:t>*kU</a:t>
            </a:r>
            <a:r>
              <a:rPr lang="en-US" altLang="zh-CN" sz="2000" b="0" baseline="-25000" dirty="0">
                <a:solidFill>
                  <a:schemeClr val="tx1"/>
                </a:solidFill>
                <a:latin typeface="+mn-lt"/>
                <a:ea typeface="+mn-ea"/>
                <a:cs typeface="+mn-ea"/>
                <a:sym typeface="+mn-lt"/>
              </a:rPr>
              <a:t>A</a:t>
            </a:r>
            <a:r>
              <a:rPr lang="en-US" altLang="zh-CN" sz="2000" b="0" dirty="0">
                <a:solidFill>
                  <a:schemeClr val="tx1"/>
                </a:solidFill>
                <a:latin typeface="+mn-lt"/>
                <a:ea typeface="+mn-ea"/>
                <a:cs typeface="+mn-ea"/>
                <a:sym typeface="+mn-lt"/>
              </a:rPr>
              <a:t>/L</a:t>
            </a:r>
            <a:r>
              <a:rPr lang="zh-CN" altLang="en-US" sz="2000" b="0" dirty="0">
                <a:solidFill>
                  <a:schemeClr val="tx1"/>
                </a:solidFill>
                <a:latin typeface="+mn-lt"/>
                <a:ea typeface="+mn-ea"/>
                <a:cs typeface="+mn-ea"/>
                <a:sym typeface="+mn-lt"/>
              </a:rPr>
              <a:t>中的</a:t>
            </a:r>
            <a:r>
              <a:rPr lang="en-US" altLang="zh-CN" sz="2000" b="0" dirty="0">
                <a:solidFill>
                  <a:schemeClr val="tx1"/>
                </a:solidFill>
                <a:latin typeface="+mn-lt"/>
                <a:ea typeface="+mn-ea"/>
                <a:cs typeface="+mn-ea"/>
                <a:sym typeface="+mn-lt"/>
              </a:rPr>
              <a:t>K</a:t>
            </a:r>
            <a:r>
              <a:rPr lang="zh-CN" altLang="en-US" sz="2000" b="0" dirty="0">
                <a:solidFill>
                  <a:schemeClr val="tx1"/>
                </a:solidFill>
                <a:latin typeface="+mn-lt"/>
                <a:ea typeface="+mn-ea"/>
                <a:cs typeface="+mn-ea"/>
                <a:sym typeface="+mn-lt"/>
              </a:rPr>
              <a:t>表示</a:t>
            </a:r>
            <a:r>
              <a:rPr lang="en-US" altLang="zh-CN" sz="2000" b="0" dirty="0">
                <a:solidFill>
                  <a:schemeClr val="tx1"/>
                </a:solidFill>
                <a:latin typeface="+mn-lt"/>
                <a:ea typeface="+mn-ea"/>
                <a:cs typeface="+mn-ea"/>
                <a:sym typeface="+mn-lt"/>
              </a:rPr>
              <a:t>1000</a:t>
            </a:r>
            <a:r>
              <a:rPr lang="zh-CN" altLang="en-US" sz="2000" b="0" dirty="0">
                <a:solidFill>
                  <a:schemeClr val="tx1"/>
                </a:solidFill>
                <a:latin typeface="+mn-lt"/>
                <a:ea typeface="+mn-ea"/>
                <a:cs typeface="+mn-ea"/>
                <a:sym typeface="+mn-lt"/>
              </a:rPr>
              <a:t>，</a:t>
            </a:r>
            <a:r>
              <a:rPr lang="en-US" altLang="zh-CN" sz="2000" b="0" dirty="0">
                <a:solidFill>
                  <a:schemeClr val="tx1"/>
                </a:solidFill>
                <a:latin typeface="+mn-lt"/>
                <a:ea typeface="+mn-ea"/>
                <a:cs typeface="+mn-ea"/>
                <a:sym typeface="+mn-lt"/>
              </a:rPr>
              <a:t>U</a:t>
            </a:r>
            <a:r>
              <a:rPr lang="zh-CN" altLang="en-US" sz="2000" b="0" dirty="0">
                <a:solidFill>
                  <a:schemeClr val="tx1"/>
                </a:solidFill>
                <a:latin typeface="+mn-lt"/>
                <a:ea typeface="+mn-ea"/>
                <a:cs typeface="+mn-ea"/>
                <a:sym typeface="+mn-lt"/>
              </a:rPr>
              <a:t>表示</a:t>
            </a:r>
            <a:r>
              <a:rPr lang="en-US" altLang="zh-CN" sz="2000" b="0" dirty="0">
                <a:solidFill>
                  <a:schemeClr val="tx1"/>
                </a:solidFill>
                <a:latin typeface="+mn-lt"/>
                <a:ea typeface="+mn-ea"/>
                <a:cs typeface="+mn-ea"/>
                <a:sym typeface="+mn-lt"/>
              </a:rPr>
              <a:t>IU</a:t>
            </a:r>
            <a:r>
              <a:rPr lang="zh-CN" altLang="en-US" sz="2000" b="0" dirty="0">
                <a:solidFill>
                  <a:schemeClr val="tx1"/>
                </a:solidFill>
                <a:latin typeface="+mn-lt"/>
                <a:ea typeface="+mn-ea"/>
                <a:cs typeface="+mn-ea"/>
                <a:sym typeface="+mn-lt"/>
              </a:rPr>
              <a:t>国际单位，</a:t>
            </a:r>
            <a:r>
              <a:rPr lang="en-US" altLang="zh-CN" sz="2000" b="0" dirty="0">
                <a:solidFill>
                  <a:schemeClr val="tx1"/>
                </a:solidFill>
                <a:latin typeface="+mn-lt"/>
                <a:ea typeface="+mn-ea"/>
                <a:cs typeface="+mn-ea"/>
                <a:sym typeface="+mn-lt"/>
              </a:rPr>
              <a:t>A</a:t>
            </a:r>
            <a:r>
              <a:rPr lang="zh-CN" altLang="en-US" sz="2000" b="0" dirty="0">
                <a:solidFill>
                  <a:schemeClr val="tx1"/>
                </a:solidFill>
                <a:latin typeface="+mn-lt"/>
                <a:ea typeface="+mn-ea"/>
                <a:cs typeface="+mn-ea"/>
                <a:sym typeface="+mn-lt"/>
              </a:rPr>
              <a:t>表示</a:t>
            </a:r>
            <a:r>
              <a:rPr lang="en-US" altLang="zh-CN" sz="2000" b="0" dirty="0">
                <a:solidFill>
                  <a:schemeClr val="tx1"/>
                </a:solidFill>
                <a:latin typeface="+mn-lt"/>
                <a:ea typeface="+mn-ea"/>
                <a:cs typeface="+mn-ea"/>
                <a:sym typeface="+mn-lt"/>
              </a:rPr>
              <a:t>Allergy</a:t>
            </a:r>
            <a:r>
              <a:rPr lang="zh-CN" altLang="en-US" sz="2000" b="0" dirty="0">
                <a:solidFill>
                  <a:schemeClr val="tx1"/>
                </a:solidFill>
                <a:latin typeface="+mn-lt"/>
                <a:ea typeface="+mn-ea"/>
                <a:cs typeface="+mn-ea"/>
                <a:sym typeface="+mn-lt"/>
              </a:rPr>
              <a:t>，表示是过敏原的指标。一般特异性</a:t>
            </a:r>
            <a:r>
              <a:rPr lang="en-US" altLang="zh-CN" sz="2000" b="0" dirty="0">
                <a:solidFill>
                  <a:schemeClr val="tx1"/>
                </a:solidFill>
                <a:latin typeface="+mn-lt"/>
                <a:ea typeface="+mn-ea"/>
                <a:cs typeface="+mn-ea"/>
                <a:sym typeface="+mn-lt"/>
              </a:rPr>
              <a:t>IgE</a:t>
            </a:r>
            <a:r>
              <a:rPr lang="zh-CN" altLang="en-US" sz="2000" b="0" dirty="0">
                <a:solidFill>
                  <a:schemeClr val="tx1"/>
                </a:solidFill>
                <a:latin typeface="+mn-lt"/>
                <a:ea typeface="+mn-ea"/>
                <a:cs typeface="+mn-ea"/>
                <a:sym typeface="+mn-lt"/>
              </a:rPr>
              <a:t>用</a:t>
            </a:r>
            <a:r>
              <a:rPr lang="en-US" altLang="zh-CN" sz="2000" b="0" dirty="0">
                <a:solidFill>
                  <a:schemeClr val="tx1"/>
                </a:solidFill>
                <a:latin typeface="+mn-lt"/>
                <a:ea typeface="+mn-ea"/>
                <a:cs typeface="+mn-ea"/>
                <a:sym typeface="+mn-lt"/>
              </a:rPr>
              <a:t>KU</a:t>
            </a:r>
            <a:r>
              <a:rPr lang="en-US" altLang="zh-CN" sz="2000" b="0" baseline="-25000" dirty="0">
                <a:solidFill>
                  <a:schemeClr val="tx1"/>
                </a:solidFill>
                <a:cs typeface="+mn-ea"/>
                <a:sym typeface="+mn-lt"/>
              </a:rPr>
              <a:t>A</a:t>
            </a:r>
            <a:r>
              <a:rPr lang="en-US" altLang="zh-CN" sz="2000" b="0" dirty="0">
                <a:solidFill>
                  <a:schemeClr val="tx1"/>
                </a:solidFill>
                <a:latin typeface="+mn-lt"/>
                <a:ea typeface="+mn-ea"/>
                <a:cs typeface="+mn-ea"/>
                <a:sym typeface="+mn-lt"/>
              </a:rPr>
              <a:t>/L</a:t>
            </a:r>
            <a:r>
              <a:rPr lang="zh-CN" altLang="en-US" sz="2000" b="0" dirty="0">
                <a:solidFill>
                  <a:schemeClr val="tx1"/>
                </a:solidFill>
                <a:latin typeface="+mn-lt"/>
                <a:ea typeface="+mn-ea"/>
                <a:cs typeface="+mn-ea"/>
                <a:sym typeface="+mn-lt"/>
              </a:rPr>
              <a:t>，总</a:t>
            </a:r>
            <a:r>
              <a:rPr lang="en-US" altLang="zh-CN" sz="2000" b="0" dirty="0">
                <a:solidFill>
                  <a:schemeClr val="tx1"/>
                </a:solidFill>
                <a:latin typeface="+mn-lt"/>
                <a:ea typeface="+mn-ea"/>
                <a:cs typeface="+mn-ea"/>
                <a:sym typeface="+mn-lt"/>
              </a:rPr>
              <a:t>IgE</a:t>
            </a:r>
            <a:r>
              <a:rPr lang="zh-CN" altLang="en-US" sz="2000" b="0" dirty="0">
                <a:solidFill>
                  <a:schemeClr val="tx1"/>
                </a:solidFill>
                <a:latin typeface="+mn-lt"/>
                <a:ea typeface="+mn-ea"/>
                <a:cs typeface="+mn-ea"/>
                <a:sym typeface="+mn-lt"/>
              </a:rPr>
              <a:t>用</a:t>
            </a:r>
            <a:r>
              <a:rPr lang="en-US" altLang="zh-CN" sz="2000" b="0" dirty="0">
                <a:solidFill>
                  <a:schemeClr val="tx1"/>
                </a:solidFill>
                <a:latin typeface="+mn-lt"/>
                <a:ea typeface="+mn-ea"/>
                <a:cs typeface="+mn-ea"/>
                <a:sym typeface="+mn-lt"/>
              </a:rPr>
              <a:t>kU/L</a:t>
            </a:r>
            <a:r>
              <a:rPr lang="zh-CN" altLang="en-US" sz="2000" b="0" dirty="0">
                <a:solidFill>
                  <a:schemeClr val="tx1"/>
                </a:solidFill>
                <a:latin typeface="+mn-lt"/>
                <a:ea typeface="+mn-ea"/>
                <a:cs typeface="+mn-ea"/>
                <a:sym typeface="+mn-lt"/>
              </a:rPr>
              <a:t>。</a:t>
            </a:r>
            <a:r>
              <a:rPr lang="en-US" altLang="zh-CN" sz="2000" b="0" dirty="0">
                <a:solidFill>
                  <a:schemeClr val="tx1"/>
                </a:solidFill>
                <a:latin typeface="+mn-lt"/>
                <a:ea typeface="+mn-ea"/>
                <a:cs typeface="+mn-ea"/>
                <a:sym typeface="+mn-lt"/>
              </a:rPr>
              <a:t>kU/L=kIU/L=IU/ml</a:t>
            </a:r>
            <a:r>
              <a:rPr lang="zh-CN" altLang="en-US" sz="2000" b="0" dirty="0">
                <a:solidFill>
                  <a:schemeClr val="tx1"/>
                </a:solidFill>
                <a:latin typeface="+mn-lt"/>
                <a:ea typeface="+mn-ea"/>
                <a:cs typeface="+mn-ea"/>
                <a:sym typeface="+mn-lt"/>
              </a:rPr>
              <a:t>，</a:t>
            </a:r>
            <a:r>
              <a:rPr lang="en-US" altLang="zh-CN" sz="2000" b="0" dirty="0">
                <a:solidFill>
                  <a:schemeClr val="tx1"/>
                </a:solidFill>
                <a:latin typeface="+mn-lt"/>
                <a:ea typeface="+mn-ea"/>
                <a:cs typeface="+mn-ea"/>
                <a:sym typeface="+mn-lt"/>
              </a:rPr>
              <a:t>1KU/L=2.4ng/ml</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682284" y="1484784"/>
            <a:ext cx="3744416" cy="432048"/>
          </a:xfrm>
          <a:prstGeom prst="rect">
            <a:avLst/>
          </a:prstGeom>
        </p:spPr>
        <p:txBody>
          <a:bodyPr/>
          <a:lstStyle/>
          <a:p>
            <a:pPr algn="l">
              <a:defRPr/>
            </a:pPr>
            <a:r>
              <a:rPr lang="zh-CN" altLang="en-US" sz="2400" b="1" dirty="0">
                <a:solidFill>
                  <a:srgbClr val="FF0000"/>
                </a:solidFill>
                <a:effectLst/>
                <a:latin typeface="+mn-lt"/>
                <a:ea typeface="+mn-ea"/>
                <a:cs typeface="+mn-ea"/>
                <a:sym typeface="+mn-lt"/>
              </a:rPr>
              <a:t>确定致病过敏原</a:t>
            </a:r>
            <a:br>
              <a:rPr lang="en-US" altLang="zh-CN" sz="2400" b="1" dirty="0">
                <a:solidFill>
                  <a:schemeClr val="tx1"/>
                </a:solidFill>
                <a:effectLst/>
                <a:latin typeface="+mn-lt"/>
                <a:ea typeface="+mn-ea"/>
                <a:cs typeface="+mn-ea"/>
                <a:sym typeface="+mn-lt"/>
              </a:rPr>
            </a:br>
            <a:endParaRPr lang="zh-CN" altLang="en-US" sz="2400" b="1" dirty="0">
              <a:solidFill>
                <a:schemeClr val="tx1"/>
              </a:solidFill>
              <a:effectLst/>
              <a:latin typeface="+mn-lt"/>
              <a:ea typeface="+mn-ea"/>
              <a:cs typeface="+mn-ea"/>
              <a:sym typeface="+mn-lt"/>
            </a:endParaRPr>
          </a:p>
        </p:txBody>
      </p:sp>
      <p:sp>
        <p:nvSpPr>
          <p:cNvPr id="83972" name="内容占位符 3"/>
          <p:cNvSpPr>
            <a:spLocks noGrp="1"/>
          </p:cNvSpPr>
          <p:nvPr>
            <p:ph sz="half" idx="4294967295"/>
          </p:nvPr>
        </p:nvSpPr>
        <p:spPr>
          <a:xfrm>
            <a:off x="593090" y="393065"/>
            <a:ext cx="2917825" cy="503555"/>
          </a:xfrm>
          <a:prstGeom prst="rect">
            <a:avLst/>
          </a:prstGeom>
        </p:spPr>
        <p:txBody>
          <a:bodyPr/>
          <a:lstStyle/>
          <a:p>
            <a:pPr marL="109220" indent="0" algn="ctr">
              <a:lnSpc>
                <a:spcPct val="80000"/>
              </a:lnSpc>
              <a:buNone/>
            </a:pPr>
            <a:r>
              <a:rPr kumimoji="1" lang="en-US" altLang="zh-CN" dirty="0">
                <a:solidFill>
                  <a:srgbClr val="002060"/>
                </a:solidFill>
                <a:latin typeface="+mn-lt"/>
                <a:cs typeface="+mn-ea"/>
                <a:sym typeface="+mn-lt"/>
              </a:rPr>
              <a:t>sIgE</a:t>
            </a:r>
            <a:r>
              <a:rPr kumimoji="1" lang="zh-CN" altLang="en-US" dirty="0">
                <a:solidFill>
                  <a:srgbClr val="002060"/>
                </a:solidFill>
                <a:latin typeface="+mn-lt"/>
                <a:cs typeface="+mn-ea"/>
                <a:sym typeface="+mn-lt"/>
              </a:rPr>
              <a:t>检测</a:t>
            </a:r>
            <a:endParaRPr kumimoji="1" lang="en-US" altLang="zh-CN" dirty="0">
              <a:solidFill>
                <a:srgbClr val="002060"/>
              </a:solidFill>
              <a:latin typeface="+mn-lt"/>
              <a:cs typeface="+mn-ea"/>
              <a:sym typeface="+mn-lt"/>
            </a:endParaRPr>
          </a:p>
        </p:txBody>
      </p:sp>
      <p:sp>
        <p:nvSpPr>
          <p:cNvPr id="83973" name="矩形 6"/>
          <p:cNvSpPr>
            <a:spLocks noChangeArrowheads="1"/>
          </p:cNvSpPr>
          <p:nvPr/>
        </p:nvSpPr>
        <p:spPr bwMode="auto">
          <a:xfrm>
            <a:off x="682284" y="1955005"/>
            <a:ext cx="8103456" cy="1661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20000"/>
              </a:lnSpc>
              <a:buNone/>
            </a:pPr>
            <a:r>
              <a:rPr lang="en-US" altLang="zh-CN" sz="2000" b="0" dirty="0">
                <a:solidFill>
                  <a:schemeClr val="tx1"/>
                </a:solidFill>
                <a:latin typeface="+mn-lt"/>
                <a:ea typeface="+mn-ea"/>
                <a:cs typeface="+mn-ea"/>
                <a:sym typeface="+mn-lt"/>
              </a:rPr>
              <a:t>1.</a:t>
            </a:r>
            <a:r>
              <a:rPr lang="zh-CN" altLang="en-US" sz="2000" b="0" dirty="0">
                <a:solidFill>
                  <a:schemeClr val="tx1"/>
                </a:solidFill>
                <a:latin typeface="+mn-lt"/>
                <a:ea typeface="+mn-ea"/>
                <a:cs typeface="+mn-ea"/>
                <a:sym typeface="+mn-lt"/>
              </a:rPr>
              <a:t>确定过敏原，提供引起患者变态反应炎症和症状的可疑过敏原资料。</a:t>
            </a:r>
            <a:endParaRPr lang="en-US" altLang="zh-CN" sz="2000" b="0" dirty="0">
              <a:solidFill>
                <a:schemeClr val="tx1"/>
              </a:solidFill>
              <a:latin typeface="+mn-lt"/>
              <a:ea typeface="+mn-ea"/>
              <a:cs typeface="+mn-ea"/>
              <a:sym typeface="+mn-lt"/>
            </a:endParaRPr>
          </a:p>
          <a:p>
            <a:pPr>
              <a:lnSpc>
                <a:spcPct val="120000"/>
              </a:lnSpc>
              <a:spcBef>
                <a:spcPts val="0"/>
              </a:spcBef>
              <a:spcAft>
                <a:spcPts val="0"/>
              </a:spcAft>
              <a:buNone/>
            </a:pPr>
            <a:r>
              <a:rPr lang="en-US" altLang="zh-CN" sz="2000" b="0" dirty="0">
                <a:solidFill>
                  <a:schemeClr val="tx1"/>
                </a:solidFill>
                <a:latin typeface="+mn-lt"/>
                <a:ea typeface="+mn-ea"/>
                <a:cs typeface="+mn-ea"/>
                <a:sym typeface="+mn-lt"/>
              </a:rPr>
              <a:t>2.</a:t>
            </a:r>
            <a:r>
              <a:rPr lang="zh-CN" altLang="en-US" sz="2000" b="0" dirty="0">
                <a:solidFill>
                  <a:schemeClr val="tx1"/>
                </a:solidFill>
                <a:latin typeface="+mn-lt"/>
                <a:ea typeface="+mn-ea"/>
                <a:cs typeface="+mn-ea"/>
                <a:sym typeface="+mn-lt"/>
              </a:rPr>
              <a:t>测定特异性</a:t>
            </a:r>
            <a:r>
              <a:rPr lang="en-US" altLang="zh-CN" sz="2000" b="0" dirty="0">
                <a:solidFill>
                  <a:schemeClr val="tx1"/>
                </a:solidFill>
                <a:latin typeface="+mn-lt"/>
                <a:ea typeface="+mn-ea"/>
                <a:cs typeface="+mn-ea"/>
                <a:sym typeface="+mn-lt"/>
              </a:rPr>
              <a:t>IgE</a:t>
            </a:r>
            <a:r>
              <a:rPr lang="zh-CN" altLang="en-US" sz="2000" b="0" dirty="0">
                <a:solidFill>
                  <a:schemeClr val="tx1"/>
                </a:solidFill>
                <a:latin typeface="+mn-lt"/>
                <a:ea typeface="+mn-ea"/>
                <a:cs typeface="+mn-ea"/>
                <a:sym typeface="+mn-lt"/>
              </a:rPr>
              <a:t>，结合患者的年龄、症状、临床条件及出现症状的时</a:t>
            </a:r>
            <a:endParaRPr lang="en-US" altLang="zh-CN" sz="2000" b="0" dirty="0">
              <a:solidFill>
                <a:schemeClr val="tx1"/>
              </a:solidFill>
              <a:latin typeface="+mn-lt"/>
              <a:ea typeface="+mn-ea"/>
              <a:cs typeface="+mn-ea"/>
              <a:sym typeface="+mn-lt"/>
            </a:endParaRPr>
          </a:p>
          <a:p>
            <a:pPr>
              <a:lnSpc>
                <a:spcPct val="120000"/>
              </a:lnSpc>
              <a:spcBef>
                <a:spcPts val="0"/>
              </a:spcBef>
              <a:spcAft>
                <a:spcPts val="0"/>
              </a:spcAft>
              <a:buNone/>
            </a:pPr>
            <a:r>
              <a:rPr lang="zh-CN" altLang="en-US" sz="2000" b="0" dirty="0">
                <a:solidFill>
                  <a:schemeClr val="tx1"/>
                </a:solidFill>
                <a:latin typeface="+mn-lt"/>
                <a:ea typeface="+mn-ea"/>
                <a:cs typeface="+mn-ea"/>
                <a:sym typeface="+mn-lt"/>
              </a:rPr>
              <a:t>间，有益于诊断特应性湿疹、喘息型支气管炎、过敏性鼻炎、结膜炎和哮喘。</a:t>
            </a:r>
            <a:endParaRPr lang="en-US" altLang="zh-CN" sz="2000" dirty="0">
              <a:latin typeface="+mn-lt"/>
              <a:ea typeface="+mn-ea"/>
              <a:cs typeface="+mn-ea"/>
              <a:sym typeface="+mn-lt"/>
            </a:endParaRPr>
          </a:p>
        </p:txBody>
      </p:sp>
      <p:sp>
        <p:nvSpPr>
          <p:cNvPr id="6" name="标题 1"/>
          <p:cNvSpPr txBox="1"/>
          <p:nvPr/>
        </p:nvSpPr>
        <p:spPr>
          <a:xfrm>
            <a:off x="682284" y="4018806"/>
            <a:ext cx="3744416" cy="432048"/>
          </a:xfrm>
          <a:prstGeom prst="rect">
            <a:avLst/>
          </a:prstGeom>
        </p:spPr>
        <p:txBody>
          <a:bodyPr>
            <a:sp3d prstMaterial="softEdge">
              <a:bevelT w="0" h="0"/>
            </a:sp3d>
          </a:bodyPr>
          <a:lstStyle/>
          <a:p>
            <a:pPr>
              <a:spcBef>
                <a:spcPct val="0"/>
              </a:spcBef>
              <a:spcAft>
                <a:spcPct val="0"/>
              </a:spcAft>
              <a:buClrTx/>
              <a:buNone/>
              <a:defRPr/>
            </a:pPr>
            <a:r>
              <a:rPr lang="zh-CN" altLang="en-US" sz="2400" dirty="0">
                <a:solidFill>
                  <a:srgbClr val="FF0000"/>
                </a:solidFill>
                <a:latin typeface="+mn-lt"/>
                <a:ea typeface="+mn-ea"/>
                <a:cs typeface="+mn-ea"/>
                <a:sym typeface="+mn-lt"/>
              </a:rPr>
              <a:t>预测未来发展的变态反应</a:t>
            </a:r>
            <a:br>
              <a:rPr lang="en-US" altLang="zh-CN" sz="2400" dirty="0">
                <a:solidFill>
                  <a:prstClr val="black"/>
                </a:solidFill>
                <a:latin typeface="+mn-lt"/>
                <a:ea typeface="+mn-ea"/>
                <a:cs typeface="+mn-ea"/>
                <a:sym typeface="+mn-lt"/>
              </a:rPr>
            </a:br>
            <a:endParaRPr lang="zh-CN" altLang="en-US" sz="2400" dirty="0">
              <a:solidFill>
                <a:prstClr val="black"/>
              </a:solidFill>
              <a:latin typeface="+mn-lt"/>
              <a:ea typeface="+mn-ea"/>
              <a:cs typeface="+mn-ea"/>
              <a:sym typeface="+mn-lt"/>
            </a:endParaRPr>
          </a:p>
        </p:txBody>
      </p:sp>
      <p:sp>
        <p:nvSpPr>
          <p:cNvPr id="83975" name="矩形 7"/>
          <p:cNvSpPr>
            <a:spLocks noChangeArrowheads="1"/>
          </p:cNvSpPr>
          <p:nvPr/>
        </p:nvSpPr>
        <p:spPr bwMode="auto">
          <a:xfrm>
            <a:off x="682284" y="4522862"/>
            <a:ext cx="7632700" cy="12824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20000"/>
              </a:lnSpc>
              <a:buNone/>
            </a:pPr>
            <a:r>
              <a:rPr lang="zh-CN" altLang="en-US" sz="2000" b="0" dirty="0">
                <a:solidFill>
                  <a:schemeClr val="tx1"/>
                </a:solidFill>
                <a:latin typeface="+mn-lt"/>
                <a:ea typeface="+mn-ea"/>
                <a:cs typeface="+mn-ea"/>
                <a:sym typeface="+mn-lt"/>
              </a:rPr>
              <a:t>特别是在幼小儿童，早期</a:t>
            </a:r>
            <a:r>
              <a:rPr lang="en-US" altLang="zh-CN" sz="2000" b="0" dirty="0">
                <a:solidFill>
                  <a:schemeClr val="tx1"/>
                </a:solidFill>
                <a:latin typeface="+mn-lt"/>
                <a:ea typeface="+mn-ea"/>
                <a:cs typeface="+mn-ea"/>
                <a:sym typeface="+mn-lt"/>
              </a:rPr>
              <a:t>IgE</a:t>
            </a:r>
            <a:r>
              <a:rPr lang="zh-CN" altLang="en-US" sz="2000" b="0" dirty="0">
                <a:solidFill>
                  <a:schemeClr val="tx1"/>
                </a:solidFill>
                <a:latin typeface="+mn-lt"/>
                <a:ea typeface="+mn-ea"/>
                <a:cs typeface="+mn-ea"/>
                <a:sym typeface="+mn-lt"/>
              </a:rPr>
              <a:t>抗体水平可提示今后进一步发生发展变态反应的倾向和趋势。</a:t>
            </a:r>
            <a:endParaRPr lang="en-US" altLang="zh-CN" sz="2000" b="0" dirty="0">
              <a:solidFill>
                <a:schemeClr val="tx1"/>
              </a:solidFill>
              <a:latin typeface="+mn-lt"/>
              <a:ea typeface="+mn-ea"/>
              <a:cs typeface="+mn-ea"/>
              <a:sym typeface="+mn-lt"/>
            </a:endParaRPr>
          </a:p>
          <a:p>
            <a:pPr>
              <a:buFont typeface="Wingdings" panose="05000000000000000000" pitchFamily="2" charset="2"/>
              <a:buChar char="Ø"/>
            </a:pPr>
            <a:endParaRPr lang="en-US" altLang="zh-CN" sz="2000" dirty="0">
              <a:solidFill>
                <a:schemeClr val="tx1"/>
              </a:solidFill>
              <a:latin typeface="+mn-lt"/>
              <a:ea typeface="+mn-ea"/>
              <a:cs typeface="+mn-ea"/>
              <a:sym typeface="+mn-lt"/>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6" name="Picture 2"/>
          <p:cNvPicPr>
            <a:picLocks noChangeAspect="1" noChangeArrowheads="1"/>
          </p:cNvPicPr>
          <p:nvPr/>
        </p:nvPicPr>
        <p:blipFill>
          <a:blip r:embed="rId2"/>
          <a:srcRect/>
          <a:stretch>
            <a:fillRect/>
          </a:stretch>
        </p:blipFill>
        <p:spPr bwMode="auto">
          <a:xfrm>
            <a:off x="1486607" y="3068960"/>
            <a:ext cx="6313662" cy="3456384"/>
          </a:xfrm>
          <a:prstGeom prst="rect">
            <a:avLst/>
          </a:prstGeom>
          <a:noFill/>
          <a:ln w="9525">
            <a:noFill/>
            <a:miter lim="800000"/>
            <a:headEnd/>
            <a:tailEnd/>
          </a:ln>
          <a:effectLst/>
        </p:spPr>
      </p:pic>
      <p:sp>
        <p:nvSpPr>
          <p:cNvPr id="3" name="Content Placeholder 2"/>
          <p:cNvSpPr>
            <a:spLocks noGrp="1"/>
          </p:cNvSpPr>
          <p:nvPr>
            <p:ph idx="4294967295"/>
          </p:nvPr>
        </p:nvSpPr>
        <p:spPr>
          <a:xfrm>
            <a:off x="335915" y="962025"/>
            <a:ext cx="8229600" cy="2430145"/>
          </a:xfrm>
          <a:prstGeom prst="rect">
            <a:avLst/>
          </a:prstGeom>
        </p:spPr>
        <p:txBody>
          <a:bodyPr/>
          <a:lstStyle/>
          <a:p>
            <a:pPr marL="109220" indent="0">
              <a:buNone/>
            </a:pPr>
            <a:endParaRPr kumimoji="1" lang="zh-CN" altLang="en-US" sz="2000" dirty="0">
              <a:solidFill>
                <a:srgbClr val="002060"/>
              </a:solidFill>
              <a:effectLst/>
              <a:latin typeface="+mn-lt"/>
              <a:cs typeface="+mn-ea"/>
              <a:sym typeface="+mn-lt"/>
            </a:endParaRPr>
          </a:p>
          <a:p>
            <a:pPr lvl="1">
              <a:buClr>
                <a:srgbClr val="EB641B"/>
              </a:buClr>
            </a:pPr>
            <a:r>
              <a:rPr lang="en-US" altLang="zh-CN" sz="2000" b="0" dirty="0">
                <a:latin typeface="+mn-lt"/>
                <a:ea typeface="+mn-ea"/>
                <a:cs typeface="+mn-ea"/>
                <a:sym typeface="+mn-lt"/>
              </a:rPr>
              <a:t>6</a:t>
            </a:r>
            <a:r>
              <a:rPr lang="zh-CN" altLang="en-US" sz="2000" b="0" dirty="0">
                <a:latin typeface="+mn-lt"/>
                <a:ea typeface="+mn-ea"/>
                <a:cs typeface="+mn-ea"/>
                <a:sym typeface="+mn-lt"/>
              </a:rPr>
              <a:t>个月的新生儿如果鸡蛋</a:t>
            </a:r>
            <a:r>
              <a:rPr lang="en-US" altLang="zh-CN" sz="2000" b="0" dirty="0">
                <a:latin typeface="+mn-lt"/>
                <a:ea typeface="+mn-ea"/>
                <a:cs typeface="+mn-ea"/>
                <a:sym typeface="+mn-lt"/>
              </a:rPr>
              <a:t>IgE</a:t>
            </a:r>
            <a:r>
              <a:rPr lang="zh-CN" altLang="en-US" sz="2000" b="0" dirty="0">
                <a:latin typeface="+mn-lt"/>
                <a:ea typeface="+mn-ea"/>
                <a:cs typeface="+mn-ea"/>
                <a:sym typeface="+mn-lt"/>
              </a:rPr>
              <a:t>为</a:t>
            </a:r>
            <a:r>
              <a:rPr lang="en-US" altLang="zh-CN" sz="2000" b="0" dirty="0">
                <a:latin typeface="+mn-lt"/>
                <a:ea typeface="+mn-ea"/>
                <a:cs typeface="+mn-ea"/>
                <a:sym typeface="+mn-lt"/>
              </a:rPr>
              <a:t>0.3kU</a:t>
            </a:r>
            <a:r>
              <a:rPr lang="en-US" altLang="zh-CN" sz="2000" b="0" baseline="-25000" dirty="0">
                <a:cs typeface="+mn-ea"/>
                <a:sym typeface="+mn-lt"/>
              </a:rPr>
              <a:t>A</a:t>
            </a:r>
            <a:r>
              <a:rPr lang="en-US" altLang="zh-CN" sz="2000" b="0" dirty="0">
                <a:latin typeface="+mn-lt"/>
                <a:ea typeface="+mn-ea"/>
                <a:cs typeface="+mn-ea"/>
                <a:sym typeface="+mn-lt"/>
              </a:rPr>
              <a:t>/l,</a:t>
            </a:r>
            <a:r>
              <a:rPr lang="zh-CN" altLang="en-US" sz="2000" b="0" dirty="0">
                <a:latin typeface="+mn-lt"/>
                <a:ea typeface="+mn-ea"/>
                <a:cs typeface="+mn-ea"/>
                <a:sym typeface="+mn-lt"/>
              </a:rPr>
              <a:t>也会有</a:t>
            </a:r>
            <a:r>
              <a:rPr lang="en-US" altLang="zh-CN" sz="2000" b="0" dirty="0">
                <a:solidFill>
                  <a:srgbClr val="FF0000"/>
                </a:solidFill>
                <a:latin typeface="+mn-lt"/>
                <a:ea typeface="+mn-ea"/>
                <a:cs typeface="+mn-ea"/>
                <a:sym typeface="+mn-lt"/>
              </a:rPr>
              <a:t>50%</a:t>
            </a:r>
            <a:r>
              <a:rPr lang="zh-CN" altLang="en-US" sz="2000" b="0" dirty="0">
                <a:latin typeface="+mn-lt"/>
                <a:ea typeface="+mn-ea"/>
                <a:cs typeface="+mn-ea"/>
                <a:sym typeface="+mn-lt"/>
              </a:rPr>
              <a:t>的概率发生过敏症状</a:t>
            </a:r>
          </a:p>
          <a:p>
            <a:pPr lvl="1">
              <a:buClr>
                <a:srgbClr val="EB641B"/>
              </a:buClr>
            </a:pPr>
            <a:r>
              <a:rPr lang="en-US" altLang="zh-CN" sz="2000" b="0" dirty="0">
                <a:latin typeface="+mn-lt"/>
                <a:ea typeface="+mn-ea"/>
                <a:cs typeface="+mn-ea"/>
                <a:sym typeface="+mn-lt"/>
              </a:rPr>
              <a:t>低IgE浓度对新生儿也能发生过敏症状（0.1kUA/l）</a:t>
            </a:r>
          </a:p>
          <a:p>
            <a:pPr lvl="1">
              <a:buClr>
                <a:srgbClr val="EB641B"/>
              </a:buClr>
            </a:pPr>
            <a:r>
              <a:rPr lang="zh-CN" altLang="en-US" sz="2000" b="0" dirty="0">
                <a:latin typeface="+mn-lt"/>
                <a:ea typeface="+mn-ea"/>
                <a:cs typeface="+mn-ea"/>
                <a:sym typeface="+mn-lt"/>
              </a:rPr>
              <a:t>当浓度小于</a:t>
            </a:r>
            <a:r>
              <a:rPr lang="en-US" altLang="zh-CN" sz="2000" b="0" dirty="0">
                <a:latin typeface="+mn-lt"/>
                <a:ea typeface="+mn-ea"/>
                <a:cs typeface="+mn-ea"/>
                <a:sym typeface="+mn-lt"/>
              </a:rPr>
              <a:t>0.35kU</a:t>
            </a:r>
            <a:r>
              <a:rPr lang="en-US" altLang="zh-CN" sz="2000" b="0" baseline="-25000" dirty="0">
                <a:cs typeface="+mn-ea"/>
                <a:sym typeface="+mn-lt"/>
              </a:rPr>
              <a:t>A</a:t>
            </a:r>
            <a:r>
              <a:rPr lang="en-US" altLang="zh-CN" sz="2000" b="0" dirty="0">
                <a:latin typeface="+mn-lt"/>
                <a:ea typeface="+mn-ea"/>
                <a:cs typeface="+mn-ea"/>
                <a:sym typeface="+mn-lt"/>
              </a:rPr>
              <a:t>/l,</a:t>
            </a:r>
            <a:r>
              <a:rPr lang="zh-CN" altLang="en-US" sz="2000" b="0" dirty="0">
                <a:latin typeface="+mn-lt"/>
                <a:ea typeface="+mn-ea"/>
                <a:cs typeface="+mn-ea"/>
                <a:sym typeface="+mn-lt"/>
              </a:rPr>
              <a:t>分级结果显示为</a:t>
            </a:r>
            <a:r>
              <a:rPr lang="en-US" altLang="zh-CN" sz="2000" b="0" dirty="0">
                <a:latin typeface="+mn-lt"/>
                <a:ea typeface="+mn-ea"/>
                <a:cs typeface="+mn-ea"/>
                <a:sym typeface="+mn-lt"/>
              </a:rPr>
              <a:t>0</a:t>
            </a:r>
            <a:r>
              <a:rPr lang="zh-CN" altLang="en-US" sz="2000" b="0" dirty="0">
                <a:latin typeface="+mn-lt"/>
                <a:ea typeface="+mn-ea"/>
                <a:cs typeface="+mn-ea"/>
                <a:sym typeface="+mn-lt"/>
              </a:rPr>
              <a:t>级或者阴性，会产生结果与临床表现不符的情况</a:t>
            </a:r>
            <a:endParaRPr lang="en-US" altLang="zh-CN" sz="2000" b="0" dirty="0">
              <a:latin typeface="+mn-lt"/>
              <a:ea typeface="+mn-ea"/>
              <a:cs typeface="+mn-ea"/>
              <a:sym typeface="+mn-lt"/>
            </a:endParaRPr>
          </a:p>
          <a:p>
            <a:pPr marL="719455" lvl="1" indent="0">
              <a:buNone/>
            </a:pPr>
            <a:endParaRPr lang="en-US" altLang="zh-CN" sz="3200" b="1" dirty="0">
              <a:solidFill>
                <a:srgbClr val="FF0000"/>
              </a:solidFill>
              <a:latin typeface="+mn-lt"/>
              <a:ea typeface="+mn-ea"/>
              <a:cs typeface="+mn-ea"/>
              <a:sym typeface="+mn-lt"/>
            </a:endParaRPr>
          </a:p>
        </p:txBody>
      </p:sp>
      <p:sp>
        <p:nvSpPr>
          <p:cNvPr id="2" name="文本框 1"/>
          <p:cNvSpPr txBox="1"/>
          <p:nvPr/>
        </p:nvSpPr>
        <p:spPr>
          <a:xfrm>
            <a:off x="1213484" y="404664"/>
            <a:ext cx="5747385" cy="461665"/>
          </a:xfrm>
          <a:prstGeom prst="rect">
            <a:avLst/>
          </a:prstGeom>
          <a:noFill/>
        </p:spPr>
        <p:txBody>
          <a:bodyPr wrap="square" rtlCol="0">
            <a:spAutoFit/>
          </a:bodyPr>
          <a:lstStyle/>
          <a:p>
            <a:pPr indent="0">
              <a:buNone/>
            </a:pPr>
            <a:r>
              <a:rPr lang="en-US" altLang="zh-CN" sz="2400" dirty="0" err="1">
                <a:solidFill>
                  <a:schemeClr val="tx1"/>
                </a:solidFill>
                <a:latin typeface="+mn-lt"/>
                <a:ea typeface="+mn-ea"/>
                <a:cs typeface="+mn-ea"/>
              </a:rPr>
              <a:t>IgE</a:t>
            </a:r>
            <a:r>
              <a:rPr lang="zh-CN" altLang="en-US" sz="2400" dirty="0">
                <a:solidFill>
                  <a:schemeClr val="tx1"/>
                </a:solidFill>
                <a:latin typeface="+mn-lt"/>
                <a:ea typeface="+mn-ea"/>
                <a:cs typeface="+mn-ea"/>
              </a:rPr>
              <a:t>定量与过敏概率的研究</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descr="artemisia蒿"/>
          <p:cNvPicPr>
            <a:picLocks noChangeAspect="1" noChangeArrowheads="1"/>
          </p:cNvPicPr>
          <p:nvPr/>
        </p:nvPicPr>
        <p:blipFill>
          <a:blip r:embed="rId2" cstate="print">
            <a:extLst>
              <a:ext uri="{28A0092B-C50C-407E-A947-70E740481C1C}">
                <a14:useLocalDpi xmlns:a14="http://schemas.microsoft.com/office/drawing/2010/main" val="0"/>
              </a:ext>
            </a:extLst>
          </a:blip>
          <a:srcRect t="9459"/>
          <a:stretch>
            <a:fillRect/>
          </a:stretch>
        </p:blipFill>
        <p:spPr>
          <a:xfrm>
            <a:off x="3738808" y="3959769"/>
            <a:ext cx="1918356" cy="134245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矩形 18"/>
          <p:cNvSpPr/>
          <p:nvPr/>
        </p:nvSpPr>
        <p:spPr>
          <a:xfrm>
            <a:off x="1042129" y="98670"/>
            <a:ext cx="1733352" cy="584775"/>
          </a:xfrm>
          <a:prstGeom prst="rect">
            <a:avLst/>
          </a:prstGeom>
        </p:spPr>
        <p:txBody>
          <a:bodyPr wrap="square">
            <a:spAutoFit/>
          </a:bodyPr>
          <a:lstStyle/>
          <a:p>
            <a:pPr>
              <a:buNone/>
            </a:pPr>
            <a:r>
              <a:rPr kumimoji="1" lang="zh-CN" altLang="en-US" dirty="0">
                <a:solidFill>
                  <a:srgbClr val="002060"/>
                </a:solidFill>
                <a:latin typeface="+mn-lt"/>
                <a:ea typeface="+mn-ea"/>
                <a:cs typeface="+mn-ea"/>
                <a:sym typeface="+mn-lt"/>
              </a:rPr>
              <a:t>过敏原</a:t>
            </a:r>
          </a:p>
        </p:txBody>
      </p:sp>
      <p:grpSp>
        <p:nvGrpSpPr>
          <p:cNvPr id="6" name="组合 5"/>
          <p:cNvGrpSpPr/>
          <p:nvPr/>
        </p:nvGrpSpPr>
        <p:grpSpPr>
          <a:xfrm>
            <a:off x="1674495" y="3959860"/>
            <a:ext cx="1892300" cy="1303020"/>
            <a:chOff x="1708" y="6236"/>
            <a:chExt cx="2980" cy="2052"/>
          </a:xfrm>
        </p:grpSpPr>
        <p:pic>
          <p:nvPicPr>
            <p:cNvPr id="16" name="Picture 4" descr="cat_allergies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08" y="6236"/>
              <a:ext cx="1502" cy="2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5" descr="Medium%20and%20Large%20Dog%20Icon"/>
            <p:cNvPicPr>
              <a:picLocks noChangeAspect="1" noChangeArrowheads="1"/>
            </p:cNvPicPr>
            <p:nvPr/>
          </p:nvPicPr>
          <p:blipFill>
            <a:blip r:embed="rId4" cstate="print">
              <a:extLst>
                <a:ext uri="{28A0092B-C50C-407E-A947-70E740481C1C}">
                  <a14:useLocalDpi xmlns:a14="http://schemas.microsoft.com/office/drawing/2010/main" val="0"/>
                </a:ext>
              </a:extLst>
            </a:blip>
            <a:srcRect l="8922" r="8469"/>
            <a:stretch>
              <a:fillRect/>
            </a:stretch>
          </p:blipFill>
          <p:spPr bwMode="auto">
            <a:xfrm>
              <a:off x="3210" y="6236"/>
              <a:ext cx="1479" cy="20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21" name="图片 2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48587" y="1607997"/>
            <a:ext cx="1918780" cy="1501162"/>
          </a:xfrm>
          <a:prstGeom prst="rect">
            <a:avLst/>
          </a:prstGeom>
        </p:spPr>
      </p:pic>
      <p:sp>
        <p:nvSpPr>
          <p:cNvPr id="25" name="TextBox 7"/>
          <p:cNvSpPr txBox="1"/>
          <p:nvPr/>
        </p:nvSpPr>
        <p:spPr>
          <a:xfrm>
            <a:off x="1806575" y="5256530"/>
            <a:ext cx="1721485" cy="457200"/>
          </a:xfrm>
          <a:prstGeom prst="rect">
            <a:avLst/>
          </a:prstGeom>
          <a:noFill/>
        </p:spPr>
        <p:txBody>
          <a:bodyPr wrap="square" rtlCol="0">
            <a:spAutoFit/>
          </a:bodyPr>
          <a:lstStyle/>
          <a:p>
            <a:pPr>
              <a:buNone/>
            </a:pPr>
            <a:r>
              <a:rPr lang="zh-CN" altLang="en-US" sz="2400" dirty="0">
                <a:solidFill>
                  <a:srgbClr val="000000"/>
                </a:solidFill>
                <a:latin typeface="+mn-ea"/>
                <a:ea typeface="+mn-ea"/>
                <a:cs typeface="+mn-ea"/>
                <a:sym typeface="+mn-lt"/>
              </a:rPr>
              <a:t>动物皮毛</a:t>
            </a:r>
            <a:endParaRPr lang="en-US" altLang="zh-CN" sz="2400" dirty="0">
              <a:solidFill>
                <a:srgbClr val="000000"/>
              </a:solidFill>
              <a:latin typeface="+mn-ea"/>
              <a:ea typeface="+mn-ea"/>
              <a:cs typeface="+mn-ea"/>
              <a:sym typeface="+mn-lt"/>
            </a:endParaRPr>
          </a:p>
        </p:txBody>
      </p:sp>
      <p:sp>
        <p:nvSpPr>
          <p:cNvPr id="26" name="TextBox 8"/>
          <p:cNvSpPr txBox="1"/>
          <p:nvPr/>
        </p:nvSpPr>
        <p:spPr>
          <a:xfrm>
            <a:off x="3848100" y="5333365"/>
            <a:ext cx="1706880" cy="457200"/>
          </a:xfrm>
          <a:prstGeom prst="rect">
            <a:avLst/>
          </a:prstGeom>
          <a:noFill/>
        </p:spPr>
        <p:txBody>
          <a:bodyPr wrap="square" rtlCol="0">
            <a:spAutoFit/>
          </a:bodyPr>
          <a:lstStyle/>
          <a:p>
            <a:pPr algn="ctr">
              <a:buNone/>
            </a:pPr>
            <a:r>
              <a:rPr lang="zh-CN" altLang="en-US" sz="2400" dirty="0">
                <a:solidFill>
                  <a:srgbClr val="000000"/>
                </a:solidFill>
                <a:latin typeface="+mn-ea"/>
                <a:ea typeface="+mn-ea"/>
                <a:cs typeface="+mn-ea"/>
                <a:sym typeface="+mn-lt"/>
              </a:rPr>
              <a:t>草树花粉</a:t>
            </a:r>
            <a:endParaRPr lang="en-US" sz="2400" dirty="0">
              <a:solidFill>
                <a:srgbClr val="000000"/>
              </a:solidFill>
              <a:latin typeface="+mn-ea"/>
              <a:ea typeface="+mn-ea"/>
              <a:cs typeface="+mn-ea"/>
              <a:sym typeface="+mn-lt"/>
            </a:endParaRPr>
          </a:p>
        </p:txBody>
      </p:sp>
      <p:sp>
        <p:nvSpPr>
          <p:cNvPr id="27" name="TextBox 9"/>
          <p:cNvSpPr txBox="1"/>
          <p:nvPr/>
        </p:nvSpPr>
        <p:spPr>
          <a:xfrm>
            <a:off x="5872480" y="5333365"/>
            <a:ext cx="1795145" cy="461665"/>
          </a:xfrm>
          <a:prstGeom prst="rect">
            <a:avLst/>
          </a:prstGeom>
          <a:noFill/>
        </p:spPr>
        <p:txBody>
          <a:bodyPr wrap="square" rtlCol="0">
            <a:spAutoFit/>
          </a:bodyPr>
          <a:lstStyle/>
          <a:p>
            <a:pPr algn="ctr">
              <a:buNone/>
            </a:pPr>
            <a:r>
              <a:rPr lang="zh-CN" altLang="en-US" sz="2400" dirty="0">
                <a:solidFill>
                  <a:srgbClr val="000000"/>
                </a:solidFill>
                <a:latin typeface="+mn-ea"/>
                <a:ea typeface="+mn-ea"/>
                <a:cs typeface="+mn-ea"/>
                <a:sym typeface="+mn-lt"/>
              </a:rPr>
              <a:t>螨虫、蛾等</a:t>
            </a:r>
            <a:endParaRPr lang="en-US" sz="2400" dirty="0">
              <a:solidFill>
                <a:srgbClr val="000000"/>
              </a:solidFill>
              <a:latin typeface="+mn-ea"/>
              <a:ea typeface="+mn-ea"/>
              <a:cs typeface="+mn-ea"/>
              <a:sym typeface="+mn-lt"/>
            </a:endParaRPr>
          </a:p>
        </p:txBody>
      </p:sp>
      <p:sp>
        <p:nvSpPr>
          <p:cNvPr id="2" name="矩形 1"/>
          <p:cNvSpPr/>
          <p:nvPr/>
        </p:nvSpPr>
        <p:spPr>
          <a:xfrm>
            <a:off x="2269693" y="3115808"/>
            <a:ext cx="795020" cy="457200"/>
          </a:xfrm>
          <a:prstGeom prst="rect">
            <a:avLst/>
          </a:prstGeom>
        </p:spPr>
        <p:txBody>
          <a:bodyPr wrap="none">
            <a:spAutoFit/>
          </a:bodyPr>
          <a:lstStyle/>
          <a:p>
            <a:pPr>
              <a:buNone/>
            </a:pPr>
            <a:r>
              <a:rPr lang="zh-CN" altLang="en-US" sz="2400" dirty="0">
                <a:solidFill>
                  <a:schemeClr val="tx1"/>
                </a:solidFill>
                <a:latin typeface="+mn-ea"/>
                <a:ea typeface="+mn-ea"/>
              </a:rPr>
              <a:t>食物</a:t>
            </a:r>
          </a:p>
        </p:txBody>
      </p:sp>
      <p:sp>
        <p:nvSpPr>
          <p:cNvPr id="5" name="矩形 4"/>
          <p:cNvSpPr/>
          <p:nvPr/>
        </p:nvSpPr>
        <p:spPr>
          <a:xfrm>
            <a:off x="4300532" y="3108823"/>
            <a:ext cx="795020" cy="457200"/>
          </a:xfrm>
          <a:prstGeom prst="rect">
            <a:avLst/>
          </a:prstGeom>
        </p:spPr>
        <p:txBody>
          <a:bodyPr wrap="none">
            <a:spAutoFit/>
          </a:bodyPr>
          <a:lstStyle/>
          <a:p>
            <a:pPr>
              <a:buNone/>
            </a:pPr>
            <a:r>
              <a:rPr lang="zh-CN" altLang="en-US" sz="2400" dirty="0">
                <a:solidFill>
                  <a:schemeClr val="tx1"/>
                </a:solidFill>
                <a:latin typeface="+mn-ea"/>
                <a:ea typeface="+mn-ea"/>
              </a:rPr>
              <a:t>菌类</a:t>
            </a:r>
          </a:p>
        </p:txBody>
      </p:sp>
      <p:sp>
        <p:nvSpPr>
          <p:cNvPr id="7" name="矩形 6"/>
          <p:cNvSpPr/>
          <p:nvPr/>
        </p:nvSpPr>
        <p:spPr>
          <a:xfrm>
            <a:off x="6358749" y="3115808"/>
            <a:ext cx="795020" cy="457200"/>
          </a:xfrm>
          <a:prstGeom prst="rect">
            <a:avLst/>
          </a:prstGeom>
        </p:spPr>
        <p:txBody>
          <a:bodyPr wrap="none">
            <a:spAutoFit/>
          </a:bodyPr>
          <a:lstStyle/>
          <a:p>
            <a:pPr>
              <a:buNone/>
            </a:pPr>
            <a:r>
              <a:rPr lang="zh-CN" altLang="en-US" sz="2400" dirty="0">
                <a:solidFill>
                  <a:srgbClr val="000000"/>
                </a:solidFill>
                <a:latin typeface="+mn-ea"/>
                <a:ea typeface="+mn-ea"/>
                <a:cs typeface="+mn-ea"/>
                <a:sym typeface="+mn-lt"/>
              </a:rPr>
              <a:t>毒液</a:t>
            </a:r>
          </a:p>
        </p:txBody>
      </p:sp>
      <p:sp>
        <p:nvSpPr>
          <p:cNvPr id="3" name="文本框 2"/>
          <p:cNvSpPr txBox="1"/>
          <p:nvPr/>
        </p:nvSpPr>
        <p:spPr>
          <a:xfrm>
            <a:off x="2269490" y="683260"/>
            <a:ext cx="6356985" cy="518160"/>
          </a:xfrm>
          <a:prstGeom prst="rect">
            <a:avLst/>
          </a:prstGeom>
          <a:noFill/>
        </p:spPr>
        <p:txBody>
          <a:bodyPr wrap="square" rtlCol="0">
            <a:spAutoFit/>
          </a:bodyPr>
          <a:lstStyle/>
          <a:p>
            <a:pPr indent="0">
              <a:buNone/>
            </a:pPr>
            <a:r>
              <a:rPr lang="en-US" altLang="zh-CN" sz="2800"/>
              <a:t>——</a:t>
            </a:r>
            <a:r>
              <a:rPr lang="zh-CN" altLang="en-US" sz="2800"/>
              <a:t>引起过敏反应的</a:t>
            </a:r>
            <a:r>
              <a:rPr lang="en-US" altLang="zh-CN" sz="2800"/>
              <a:t>“</a:t>
            </a:r>
            <a:r>
              <a:rPr lang="zh-CN" altLang="en-US" sz="2800"/>
              <a:t>罪魁祸首</a:t>
            </a:r>
            <a:r>
              <a:rPr lang="en-US" altLang="zh-CN" sz="2800"/>
              <a:t>”</a:t>
            </a:r>
          </a:p>
        </p:txBody>
      </p:sp>
      <p:pic>
        <p:nvPicPr>
          <p:cNvPr id="4" name="图片 3" descr="t01d3a7dffaca4baf87"/>
          <p:cNvPicPr>
            <a:picLocks noChangeAspect="1"/>
          </p:cNvPicPr>
          <p:nvPr/>
        </p:nvPicPr>
        <p:blipFill>
          <a:blip r:embed="rId6"/>
          <a:stretch>
            <a:fillRect/>
          </a:stretch>
        </p:blipFill>
        <p:spPr>
          <a:xfrm>
            <a:off x="3738880" y="1607820"/>
            <a:ext cx="1918335" cy="1501140"/>
          </a:xfrm>
          <a:prstGeom prst="rect">
            <a:avLst/>
          </a:prstGeom>
        </p:spPr>
      </p:pic>
      <p:pic>
        <p:nvPicPr>
          <p:cNvPr id="8" name="图片 7"/>
          <p:cNvPicPr>
            <a:picLocks noChangeAspect="1"/>
          </p:cNvPicPr>
          <p:nvPr/>
        </p:nvPicPr>
        <p:blipFill>
          <a:blip r:embed="rId7"/>
          <a:stretch>
            <a:fillRect/>
          </a:stretch>
        </p:blipFill>
        <p:spPr>
          <a:xfrm>
            <a:off x="5749925" y="1607820"/>
            <a:ext cx="1917700" cy="1500505"/>
          </a:xfrm>
          <a:prstGeom prst="rect">
            <a:avLst/>
          </a:prstGeom>
        </p:spPr>
      </p:pic>
      <p:grpSp>
        <p:nvGrpSpPr>
          <p:cNvPr id="10" name="组合 9"/>
          <p:cNvGrpSpPr/>
          <p:nvPr/>
        </p:nvGrpSpPr>
        <p:grpSpPr>
          <a:xfrm>
            <a:off x="5814060" y="3947795"/>
            <a:ext cx="1853565" cy="1308100"/>
            <a:chOff x="2637" y="8743"/>
            <a:chExt cx="2919" cy="2060"/>
          </a:xfrm>
        </p:grpSpPr>
        <p:pic>
          <p:nvPicPr>
            <p:cNvPr id="14" name="Picture 3" descr="DUSTMITE"/>
            <p:cNvPicPr>
              <a:picLocks noChangeAspect="1" noChangeArrowheads="1"/>
            </p:cNvPicPr>
            <p:nvPr/>
          </p:nvPicPr>
          <p:blipFill>
            <a:blip r:embed="rId8">
              <a:extLst>
                <a:ext uri="{28A0092B-C50C-407E-A947-70E740481C1C}">
                  <a14:useLocalDpi xmlns:a14="http://schemas.microsoft.com/office/drawing/2010/main" val="0"/>
                </a:ext>
              </a:extLst>
            </a:blip>
            <a:srcRect l="6731" r="3847"/>
            <a:stretch>
              <a:fillRect/>
            </a:stretch>
          </p:blipFill>
          <p:spPr>
            <a:xfrm>
              <a:off x="2637" y="8743"/>
              <a:ext cx="1503" cy="206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图片 8"/>
            <p:cNvPicPr>
              <a:picLocks noChangeAspect="1"/>
            </p:cNvPicPr>
            <p:nvPr/>
          </p:nvPicPr>
          <p:blipFill>
            <a:blip r:embed="rId9"/>
            <a:stretch>
              <a:fillRect/>
            </a:stretch>
          </p:blipFill>
          <p:spPr>
            <a:xfrm>
              <a:off x="4140" y="8743"/>
              <a:ext cx="1416" cy="2061"/>
            </a:xfrm>
            <a:prstGeom prst="rect">
              <a:avLst/>
            </a:prstGeom>
          </p:spPr>
        </p:pic>
      </p:gr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idx="4294967295"/>
          </p:nvPr>
        </p:nvSpPr>
        <p:spPr>
          <a:xfrm>
            <a:off x="322709" y="265208"/>
            <a:ext cx="8713787" cy="1143000"/>
          </a:xfrm>
          <a:prstGeom prst="rect">
            <a:avLst/>
          </a:prstGeom>
        </p:spPr>
        <p:txBody>
          <a:bodyPr>
            <a:normAutofit/>
          </a:bodyPr>
          <a:lstStyle/>
          <a:p>
            <a:r>
              <a:rPr lang="zh-CN" altLang="en-US" sz="3200" dirty="0">
                <a:solidFill>
                  <a:srgbClr val="002060"/>
                </a:solidFill>
                <a:latin typeface="+mn-lt"/>
                <a:ea typeface="+mn-ea"/>
                <a:cs typeface="+mn-ea"/>
                <a:sym typeface="+mn-lt"/>
              </a:rPr>
              <a:t>过敏原体外诊断金标准</a:t>
            </a:r>
            <a:r>
              <a:rPr lang="en-US" altLang="zh-CN" sz="3200" dirty="0">
                <a:solidFill>
                  <a:srgbClr val="002060"/>
                </a:solidFill>
                <a:latin typeface="+mn-lt"/>
                <a:ea typeface="+mn-ea"/>
                <a:cs typeface="+mn-ea"/>
                <a:sym typeface="+mn-lt"/>
              </a:rPr>
              <a:t>-ImmunoCAP</a:t>
            </a:r>
            <a:endParaRPr lang="zh-CN" altLang="en-US" sz="3200" dirty="0">
              <a:solidFill>
                <a:srgbClr val="002060"/>
              </a:solidFill>
              <a:latin typeface="+mn-lt"/>
              <a:ea typeface="+mn-ea"/>
              <a:cs typeface="+mn-ea"/>
              <a:sym typeface="+mn-lt"/>
            </a:endParaRPr>
          </a:p>
        </p:txBody>
      </p:sp>
      <p:pic>
        <p:nvPicPr>
          <p:cNvPr id="8" name="Picture 2"/>
          <p:cNvPicPr>
            <a:picLocks noGrp="1" noChangeAspect="1" noChangeArrowheads="1"/>
          </p:cNvPicPr>
          <p:nvPr>
            <p:ph idx="4294967295"/>
          </p:nvPr>
        </p:nvPicPr>
        <p:blipFill>
          <a:blip r:embed="rId2"/>
          <a:srcRect/>
          <a:stretch>
            <a:fillRect/>
          </a:stretch>
        </p:blipFill>
        <p:spPr bwMode="auto">
          <a:xfrm>
            <a:off x="788035" y="1408430"/>
            <a:ext cx="4563745" cy="4606290"/>
          </a:xfrm>
          <a:prstGeom prst="rect">
            <a:avLst/>
          </a:prstGeom>
          <a:noFill/>
          <a:ln w="9525">
            <a:noFill/>
            <a:miter lim="800000"/>
            <a:headEnd/>
            <a:tailEnd/>
          </a:ln>
          <a:effectLst/>
        </p:spPr>
      </p:pic>
      <p:sp>
        <p:nvSpPr>
          <p:cNvPr id="12" name="圆角矩形标注 11"/>
          <p:cNvSpPr/>
          <p:nvPr/>
        </p:nvSpPr>
        <p:spPr bwMode="auto">
          <a:xfrm>
            <a:off x="5462905" y="3180715"/>
            <a:ext cx="3046095" cy="2050415"/>
          </a:xfrm>
          <a:prstGeom prst="wedgeRoundRectCallout">
            <a:avLst>
              <a:gd name="adj1" fmla="val -55513"/>
              <a:gd name="adj2" fmla="val 55940"/>
              <a:gd name="adj3" fmla="val 16667"/>
            </a:avLst>
          </a:prstGeom>
          <a:solidFill>
            <a:srgbClr val="FFFFFF"/>
          </a:solidFill>
          <a:ln w="28575">
            <a:solidFill>
              <a:srgbClr val="EB641B"/>
            </a:solidFill>
            <a:round/>
          </a:ln>
        </p:spPr>
        <p:txBody>
          <a:bodyPr rtlCol="0" anchor="ctr"/>
          <a:lstStyle/>
          <a:p>
            <a:pPr>
              <a:buNone/>
            </a:pPr>
            <a:r>
              <a:rPr lang="zh-CN" altLang="en-US" sz="2000" b="0" dirty="0">
                <a:solidFill>
                  <a:srgbClr val="000000"/>
                </a:solidFill>
                <a:latin typeface="+mn-ea"/>
                <a:ea typeface="+mn-ea"/>
                <a:cs typeface="+mn-ea"/>
                <a:sym typeface="+mn-lt"/>
              </a:rPr>
              <a:t>目前为止，最常用于检测过敏原特异性</a:t>
            </a:r>
            <a:r>
              <a:rPr lang="en-US" altLang="zh-CN" sz="2000" b="0" dirty="0">
                <a:solidFill>
                  <a:srgbClr val="000000"/>
                </a:solidFill>
                <a:latin typeface="+mn-ea"/>
                <a:ea typeface="+mn-ea"/>
                <a:cs typeface="+mn-ea"/>
                <a:sym typeface="+mn-lt"/>
              </a:rPr>
              <a:t>IgE</a:t>
            </a:r>
            <a:r>
              <a:rPr lang="zh-CN" altLang="en-US" sz="2000" b="0" dirty="0">
                <a:solidFill>
                  <a:srgbClr val="000000"/>
                </a:solidFill>
                <a:latin typeface="+mn-ea"/>
                <a:ea typeface="+mn-ea"/>
                <a:cs typeface="+mn-ea"/>
                <a:sym typeface="+mn-lt"/>
              </a:rPr>
              <a:t>的系统为</a:t>
            </a:r>
            <a:r>
              <a:rPr lang="en-US" altLang="zh-CN" sz="2000" b="0" dirty="0">
                <a:solidFill>
                  <a:srgbClr val="000000"/>
                </a:solidFill>
                <a:latin typeface="+mn-ea"/>
                <a:ea typeface="+mn-ea"/>
                <a:cs typeface="+mn-ea"/>
                <a:sym typeface="+mn-lt"/>
              </a:rPr>
              <a:t>ImmunoCAP</a:t>
            </a:r>
            <a:r>
              <a:rPr lang="zh-CN" altLang="en-US" sz="2000" b="0" dirty="0">
                <a:solidFill>
                  <a:srgbClr val="000000"/>
                </a:solidFill>
                <a:latin typeface="+mn-ea"/>
                <a:ea typeface="+mn-ea"/>
                <a:cs typeface="+mn-ea"/>
                <a:sym typeface="+mn-lt"/>
              </a:rPr>
              <a:t>系统，该系统被公认为是过敏性疾病体外检测的“金标准”</a:t>
            </a:r>
            <a:endParaRPr lang="zh-CN" altLang="en-US" sz="2800" dirty="0">
              <a:latin typeface="+mn-ea"/>
              <a:ea typeface="+mn-ea"/>
              <a:cs typeface="+mn-ea"/>
              <a:sym typeface="+mn-lt"/>
            </a:endParaRPr>
          </a:p>
        </p:txBody>
      </p:sp>
      <p:sp>
        <p:nvSpPr>
          <p:cNvPr id="14" name="TextBox 13"/>
          <p:cNvSpPr txBox="1"/>
          <p:nvPr/>
        </p:nvSpPr>
        <p:spPr>
          <a:xfrm>
            <a:off x="4333627" y="6442433"/>
            <a:ext cx="4896544" cy="307777"/>
          </a:xfrm>
          <a:prstGeom prst="rect">
            <a:avLst/>
          </a:prstGeom>
          <a:noFill/>
        </p:spPr>
        <p:txBody>
          <a:bodyPr wrap="square" rtlCol="0">
            <a:spAutoFit/>
          </a:bodyPr>
          <a:lstStyle/>
          <a:p>
            <a:pPr eaLnBrk="1" hangingPunct="1">
              <a:spcBef>
                <a:spcPct val="0"/>
              </a:spcBef>
              <a:spcAft>
                <a:spcPct val="0"/>
              </a:spcAft>
              <a:buClrTx/>
              <a:buFont typeface="Wingdings" panose="05000000000000000000" pitchFamily="2" charset="2"/>
              <a:buNone/>
            </a:pPr>
            <a:r>
              <a:rPr lang="en-US" altLang="zh-CN" sz="1400" b="0" dirty="0">
                <a:solidFill>
                  <a:srgbClr val="002060"/>
                </a:solidFill>
                <a:latin typeface="+mn-lt"/>
                <a:ea typeface="+mn-ea"/>
                <a:cs typeface="+mn-ea"/>
                <a:sym typeface="+mn-lt"/>
              </a:rPr>
              <a:t>EAACI 2014</a:t>
            </a:r>
            <a:r>
              <a:rPr lang="zh-CN" altLang="en-US" sz="1400" b="0" dirty="0">
                <a:solidFill>
                  <a:srgbClr val="002060"/>
                </a:solidFill>
                <a:latin typeface="+mn-lt"/>
                <a:ea typeface="+mn-ea"/>
                <a:cs typeface="+mn-ea"/>
                <a:sym typeface="+mn-lt"/>
              </a:rPr>
              <a:t>年新发布的过敏指南</a:t>
            </a:r>
            <a:r>
              <a:rPr lang="en-US" altLang="zh-CN" sz="1400" b="0" dirty="0">
                <a:solidFill>
                  <a:srgbClr val="002060"/>
                </a:solidFill>
                <a:latin typeface="+mn-lt"/>
                <a:ea typeface="+mn-ea"/>
                <a:cs typeface="+mn-ea"/>
                <a:sym typeface="+mn-lt"/>
              </a:rPr>
              <a:t>Global Atlas of Allergy</a:t>
            </a:r>
            <a:endParaRPr lang="zh-CN" altLang="en-US" sz="1400" b="0" dirty="0">
              <a:solidFill>
                <a:srgbClr val="002060"/>
              </a:solidFill>
              <a:latin typeface="+mn-lt"/>
              <a:ea typeface="+mn-ea"/>
              <a:cs typeface="+mn-ea"/>
              <a:sym typeface="+mn-lt"/>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91471" y="724418"/>
            <a:ext cx="8713787" cy="1143000"/>
          </a:xfrm>
        </p:spPr>
        <p:txBody>
          <a:bodyPr>
            <a:normAutofit/>
          </a:bodyPr>
          <a:lstStyle/>
          <a:p>
            <a:r>
              <a:rPr kumimoji="1" lang="en-US" altLang="zh-CN" sz="3200" dirty="0">
                <a:solidFill>
                  <a:srgbClr val="002060"/>
                </a:solidFill>
                <a:effectLst/>
                <a:latin typeface="+mn-lt"/>
                <a:ea typeface="+mn-ea"/>
                <a:cs typeface="+mn-ea"/>
                <a:sym typeface="+mn-lt"/>
              </a:rPr>
              <a:t>Phadia100</a:t>
            </a:r>
            <a:endParaRPr kumimoji="1" lang="zh-CN" altLang="en-US" sz="3200" dirty="0">
              <a:solidFill>
                <a:srgbClr val="002060"/>
              </a:solidFill>
              <a:effectLst/>
              <a:latin typeface="+mn-lt"/>
              <a:ea typeface="+mn-ea"/>
              <a:cs typeface="+mn-ea"/>
              <a:sym typeface="+mn-lt"/>
            </a:endParaRPr>
          </a:p>
        </p:txBody>
      </p:sp>
      <p:pic>
        <p:nvPicPr>
          <p:cNvPr id="3" name="Picture 2"/>
          <p:cNvPicPr>
            <a:picLocks noChangeAspect="1" noChangeArrowheads="1"/>
          </p:cNvPicPr>
          <p:nvPr/>
        </p:nvPicPr>
        <p:blipFill>
          <a:blip r:embed="rId2" cstate="print"/>
          <a:srcRect/>
          <a:stretch>
            <a:fillRect/>
          </a:stretch>
        </p:blipFill>
        <p:spPr bwMode="auto">
          <a:xfrm>
            <a:off x="297815" y="1763395"/>
            <a:ext cx="4705350" cy="4115435"/>
          </a:xfrm>
          <a:prstGeom prst="rect">
            <a:avLst/>
          </a:prstGeom>
          <a:noFill/>
          <a:ln w="9525">
            <a:noFill/>
            <a:miter lim="800000"/>
            <a:headEnd/>
            <a:tailEnd/>
          </a:ln>
        </p:spPr>
      </p:pic>
      <p:pic>
        <p:nvPicPr>
          <p:cNvPr id="808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66055" y="2421890"/>
            <a:ext cx="3855085" cy="27984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文本框 4"/>
          <p:cNvSpPr txBox="1"/>
          <p:nvPr/>
        </p:nvSpPr>
        <p:spPr>
          <a:xfrm>
            <a:off x="2891155" y="-2540"/>
            <a:ext cx="4323715" cy="337185"/>
          </a:xfrm>
          <a:prstGeom prst="rect">
            <a:avLst/>
          </a:prstGeom>
          <a:noFill/>
        </p:spPr>
        <p:txBody>
          <a:bodyPr wrap="square" rtlCol="0">
            <a:spAutoFit/>
          </a:bodyPr>
          <a:lstStyle/>
          <a:p>
            <a:pPr indent="0">
              <a:buNone/>
            </a:pPr>
            <a:r>
              <a:rPr lang="en-US" altLang="zh-CN" sz="1600" dirty="0">
                <a:solidFill>
                  <a:srgbClr val="002060"/>
                </a:solidFill>
                <a:latin typeface="+mn-lt"/>
                <a:ea typeface="+mn-ea"/>
                <a:cs typeface="+mn-ea"/>
                <a:sym typeface="+mn-lt"/>
              </a:rPr>
              <a:t>ImmunoCAP</a:t>
            </a:r>
            <a:r>
              <a:rPr lang="zh-CN" altLang="en-US" sz="1600" dirty="0">
                <a:solidFill>
                  <a:srgbClr val="002060"/>
                </a:solidFill>
                <a:latin typeface="+mn-lt"/>
                <a:ea typeface="+mn-ea"/>
                <a:cs typeface="+mn-ea"/>
                <a:sym typeface="+mn-lt"/>
              </a:rPr>
              <a:t>系统常见仪器</a:t>
            </a:r>
            <a:r>
              <a:rPr lang="en-US" altLang="zh-CN" sz="1600" dirty="0">
                <a:solidFill>
                  <a:srgbClr val="002060"/>
                </a:solidFill>
                <a:latin typeface="+mn-lt"/>
                <a:ea typeface="+mn-ea"/>
                <a:cs typeface="+mn-ea"/>
                <a:sym typeface="+mn-lt"/>
              </a:rPr>
              <a:t>——</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p:cNvPicPr>
            <a:picLocks noGrp="1" noChangeAspect="1"/>
          </p:cNvPicPr>
          <p:nvPr>
            <p:ph sz="half" idx="4294967295"/>
          </p:nvPr>
        </p:nvPicPr>
        <p:blipFill>
          <a:blip r:embed="rId2">
            <a:extLst>
              <a:ext uri="{28A0092B-C50C-407E-A947-70E740481C1C}">
                <a14:useLocalDpi xmlns:a14="http://schemas.microsoft.com/office/drawing/2010/main" val="0"/>
              </a:ext>
            </a:extLst>
          </a:blip>
          <a:stretch>
            <a:fillRect/>
          </a:stretch>
        </p:blipFill>
        <p:spPr>
          <a:xfrm>
            <a:off x="508635" y="1623695"/>
            <a:ext cx="5387340" cy="4207510"/>
          </a:xfrm>
          <a:prstGeom prst="rect">
            <a:avLst/>
          </a:prstGeom>
        </p:spPr>
      </p:pic>
      <p:sp>
        <p:nvSpPr>
          <p:cNvPr id="6" name="内容占位符 3"/>
          <p:cNvSpPr txBox="1"/>
          <p:nvPr/>
        </p:nvSpPr>
        <p:spPr bwMode="auto">
          <a:xfrm>
            <a:off x="-1260648" y="332656"/>
            <a:ext cx="7480300" cy="633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539750" indent="-430530" algn="l" rtl="0" eaLnBrk="0" fontAlgn="base" hangingPunct="0">
              <a:spcBef>
                <a:spcPts val="400"/>
              </a:spcBef>
              <a:spcAft>
                <a:spcPct val="30000"/>
              </a:spcAft>
              <a:buClr>
                <a:srgbClr val="FF3399"/>
              </a:buClr>
              <a:buFont typeface="Wingdings" panose="05000000000000000000" pitchFamily="2" charset="2"/>
              <a:buBlip>
                <a:blip r:embed="rId3"/>
              </a:buBlip>
              <a:defRPr sz="3200" b="1" kern="1200">
                <a:solidFill>
                  <a:srgbClr val="000099"/>
                </a:solidFill>
                <a:latin typeface="Arial" panose="020B0604020202020204" pitchFamily="34" charset="0"/>
                <a:ea typeface="+mn-ea"/>
                <a:cs typeface="+mn-cs"/>
              </a:defRPr>
            </a:lvl1pPr>
            <a:lvl2pPr marL="1256030" indent="-536575" algn="l" rtl="0" eaLnBrk="0" fontAlgn="base" hangingPunct="0">
              <a:spcBef>
                <a:spcPts val="325"/>
              </a:spcBef>
              <a:spcAft>
                <a:spcPct val="30000"/>
              </a:spcAft>
              <a:buClr>
                <a:schemeClr val="accent1"/>
              </a:buClr>
              <a:buFont typeface="Wingdings" panose="05000000000000000000" pitchFamily="2" charset="2"/>
              <a:buChar char="u"/>
              <a:defRPr sz="2800" b="1" kern="1200">
                <a:solidFill>
                  <a:schemeClr val="tx1"/>
                </a:solidFill>
                <a:latin typeface="Arial" panose="020B0604020202020204" pitchFamily="34" charset="0"/>
                <a:ea typeface="华文细黑" panose="02010600040101010101" pitchFamily="2" charset="-122"/>
                <a:cs typeface="+mn-cs"/>
              </a:defRPr>
            </a:lvl2pPr>
            <a:lvl3pPr marL="1968500" indent="-533400" algn="l" rtl="0" eaLnBrk="0" fontAlgn="base" hangingPunct="0">
              <a:spcBef>
                <a:spcPts val="350"/>
              </a:spcBef>
              <a:spcAft>
                <a:spcPct val="30000"/>
              </a:spcAft>
              <a:buClr>
                <a:schemeClr val="accent2"/>
              </a:buClr>
              <a:buFont typeface="Wingdings" panose="05000000000000000000" pitchFamily="2" charset="2"/>
              <a:buChar char="u"/>
              <a:defRPr sz="2400" kern="1200">
                <a:solidFill>
                  <a:schemeClr val="tx1"/>
                </a:solidFill>
                <a:latin typeface="Arial" panose="020B0604020202020204" pitchFamily="34" charset="0"/>
                <a:ea typeface="华文细黑" panose="02010600040101010101" pitchFamily="2" charset="-122"/>
                <a:cs typeface="+mn-cs"/>
              </a:defRPr>
            </a:lvl3pPr>
            <a:lvl4pPr marL="2603500" indent="-455930" algn="l" rtl="0" eaLnBrk="0" fontAlgn="base" hangingPunct="0">
              <a:spcBef>
                <a:spcPts val="350"/>
              </a:spcBef>
              <a:spcAft>
                <a:spcPct val="30000"/>
              </a:spcAft>
              <a:buClr>
                <a:schemeClr val="accent2"/>
              </a:buClr>
              <a:buFont typeface="Wingdings" panose="05000000000000000000" pitchFamily="2" charset="2"/>
              <a:buChar char="u"/>
              <a:defRPr sz="2000" kern="1200">
                <a:solidFill>
                  <a:schemeClr val="tx1"/>
                </a:solidFill>
                <a:latin typeface="Arial" panose="020B0604020202020204" pitchFamily="34" charset="0"/>
                <a:ea typeface="华文细黑" panose="02010600040101010101" pitchFamily="2" charset="-122"/>
                <a:cs typeface="+mn-cs"/>
              </a:defRPr>
            </a:lvl4pPr>
            <a:lvl5pPr marL="3224530" indent="-441325" algn="l" rtl="0" eaLnBrk="0" fontAlgn="base" hangingPunct="0">
              <a:spcBef>
                <a:spcPts val="350"/>
              </a:spcBef>
              <a:spcAft>
                <a:spcPct val="30000"/>
              </a:spcAft>
              <a:buClr>
                <a:schemeClr val="accent2"/>
              </a:buClr>
              <a:buFont typeface="Wingdings" panose="05000000000000000000" pitchFamily="2" charset="2"/>
              <a:buChar char="u"/>
              <a:defRPr sz="2000" kern="1200">
                <a:solidFill>
                  <a:schemeClr val="tx1"/>
                </a:solidFill>
                <a:latin typeface="Arial" panose="020B0604020202020204" pitchFamily="34" charset="0"/>
                <a:ea typeface="华文细黑" panose="02010600040101010101" pitchFamily="2" charset="-122"/>
                <a:cs typeface="+mn-cs"/>
              </a:defRPr>
            </a:lvl5pPr>
            <a:lvl6pPr marL="1600200" indent="-228600" algn="l" rtl="0" eaLnBrk="1" latinLnBrk="0" hangingPunct="1">
              <a:spcBef>
                <a:spcPts val="350"/>
              </a:spcBef>
              <a:buClr>
                <a:schemeClr val="accent3"/>
              </a:buClr>
              <a:buFont typeface="Wingdings 2" panose="05020102010507070707"/>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panose="05020102010507070707"/>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panose="05020102010507070707"/>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panose="05020102010507070707"/>
              <a:buChar char=""/>
              <a:defRPr kumimoji="0" sz="1600" kern="1200" baseline="0">
                <a:solidFill>
                  <a:schemeClr val="tx1"/>
                </a:solidFill>
                <a:latin typeface="+mn-lt"/>
                <a:ea typeface="+mn-ea"/>
                <a:cs typeface="+mn-cs"/>
              </a:defRPr>
            </a:lvl9pPr>
          </a:lstStyle>
          <a:p>
            <a:pPr marL="109220" indent="0" algn="ctr">
              <a:buFont typeface="Wingdings" panose="05000000000000000000" pitchFamily="2" charset="2"/>
              <a:buNone/>
            </a:pPr>
            <a:r>
              <a:rPr kumimoji="1" lang="en-US" altLang="zh-CN" dirty="0">
                <a:solidFill>
                  <a:srgbClr val="002060"/>
                </a:solidFill>
                <a:latin typeface="+mn-lt"/>
                <a:cs typeface="+mn-ea"/>
                <a:sym typeface="+mn-lt"/>
              </a:rPr>
              <a:t>Phadia 1000</a:t>
            </a:r>
            <a:endParaRPr kumimoji="1" lang="zh-CN" altLang="en-US" dirty="0">
              <a:solidFill>
                <a:srgbClr val="002060"/>
              </a:solidFill>
              <a:latin typeface="+mn-lt"/>
              <a:cs typeface="+mn-ea"/>
              <a:sym typeface="+mn-lt"/>
            </a:endParaRPr>
          </a:p>
        </p:txBody>
      </p:sp>
      <p:sp>
        <p:nvSpPr>
          <p:cNvPr id="14" name="Content Placeholder 2"/>
          <p:cNvSpPr txBox="1"/>
          <p:nvPr/>
        </p:nvSpPr>
        <p:spPr>
          <a:xfrm>
            <a:off x="5982970" y="1898650"/>
            <a:ext cx="3095625" cy="3932555"/>
          </a:xfrm>
          <a:prstGeom prst="rect">
            <a:avLst/>
          </a:prstGeom>
        </p:spPr>
        <p:txBody>
          <a:bodyPr/>
          <a:lstStyle/>
          <a:p>
            <a:pPr marL="342900" indent="-342900">
              <a:spcBef>
                <a:spcPct val="0"/>
              </a:spcBef>
              <a:spcAft>
                <a:spcPct val="20000"/>
              </a:spcAft>
              <a:buClr>
                <a:srgbClr val="EB641B"/>
              </a:buClr>
              <a:buFont typeface="+mj-lt"/>
              <a:buAutoNum type="arabicPeriod"/>
              <a:defRPr/>
            </a:pPr>
            <a:r>
              <a:rPr lang="zh-CN" altLang="en-US" sz="2000" b="0" kern="0" dirty="0">
                <a:solidFill>
                  <a:prstClr val="black"/>
                </a:solidFill>
                <a:latin typeface="+mn-lt"/>
                <a:ea typeface="+mn-ea"/>
                <a:cs typeface="+mn-ea"/>
                <a:sym typeface="+mn-lt"/>
              </a:rPr>
              <a:t>总</a:t>
            </a:r>
            <a:r>
              <a:rPr lang="en-US" altLang="zh-CN" sz="2000" b="0" kern="0" dirty="0">
                <a:solidFill>
                  <a:prstClr val="black"/>
                </a:solidFill>
                <a:latin typeface="+mn-lt"/>
                <a:ea typeface="+mn-ea"/>
                <a:cs typeface="+mn-ea"/>
                <a:sym typeface="+mn-lt"/>
              </a:rPr>
              <a:t>IgE</a:t>
            </a:r>
          </a:p>
          <a:p>
            <a:pPr marL="342900" indent="-342900">
              <a:spcBef>
                <a:spcPct val="0"/>
              </a:spcBef>
              <a:spcAft>
                <a:spcPct val="20000"/>
              </a:spcAft>
              <a:buClr>
                <a:srgbClr val="EB641B"/>
              </a:buClr>
              <a:buFont typeface="+mj-lt"/>
              <a:buAutoNum type="arabicPeriod"/>
              <a:defRPr/>
            </a:pPr>
            <a:r>
              <a:rPr lang="zh-CN" altLang="en-US" sz="2000" b="0" kern="0" dirty="0">
                <a:solidFill>
                  <a:prstClr val="black"/>
                </a:solidFill>
                <a:latin typeface="+mn-lt"/>
                <a:ea typeface="+mn-ea"/>
                <a:cs typeface="+mn-ea"/>
                <a:sym typeface="+mn-lt"/>
              </a:rPr>
              <a:t>特异性</a:t>
            </a:r>
            <a:r>
              <a:rPr lang="en-US" altLang="zh-CN" sz="2000" b="0" kern="0" dirty="0">
                <a:solidFill>
                  <a:prstClr val="black"/>
                </a:solidFill>
                <a:latin typeface="+mn-lt"/>
                <a:ea typeface="+mn-ea"/>
                <a:cs typeface="+mn-ea"/>
                <a:sym typeface="+mn-lt"/>
              </a:rPr>
              <a:t>IgE</a:t>
            </a:r>
          </a:p>
          <a:p>
            <a:pPr marL="342900" indent="-342900">
              <a:spcBef>
                <a:spcPct val="0"/>
              </a:spcBef>
              <a:spcAft>
                <a:spcPct val="20000"/>
              </a:spcAft>
              <a:buClr>
                <a:srgbClr val="EB641B"/>
              </a:buClr>
              <a:buFont typeface="+mj-lt"/>
              <a:buAutoNum type="arabicPeriod"/>
              <a:defRPr/>
            </a:pPr>
            <a:r>
              <a:rPr lang="en-US" altLang="zh-CN" sz="2000" b="0" kern="0" dirty="0">
                <a:solidFill>
                  <a:prstClr val="black"/>
                </a:solidFill>
                <a:latin typeface="+mn-lt"/>
                <a:ea typeface="+mn-ea"/>
                <a:cs typeface="+mn-ea"/>
                <a:sym typeface="+mn-lt"/>
              </a:rPr>
              <a:t>670</a:t>
            </a:r>
            <a:r>
              <a:rPr lang="zh-CN" altLang="en-US" sz="2000" b="0" kern="0" dirty="0">
                <a:solidFill>
                  <a:prstClr val="black"/>
                </a:solidFill>
                <a:latin typeface="+mn-lt"/>
                <a:ea typeface="+mn-ea"/>
                <a:cs typeface="+mn-ea"/>
                <a:sym typeface="+mn-lt"/>
              </a:rPr>
              <a:t>种过敏原及</a:t>
            </a:r>
            <a:r>
              <a:rPr lang="en-US" altLang="zh-CN" sz="2000" b="0" kern="0" dirty="0">
                <a:solidFill>
                  <a:prstClr val="black"/>
                </a:solidFill>
                <a:latin typeface="+mn-lt"/>
                <a:ea typeface="+mn-ea"/>
                <a:cs typeface="+mn-ea"/>
                <a:sym typeface="+mn-lt"/>
              </a:rPr>
              <a:t>90</a:t>
            </a:r>
            <a:r>
              <a:rPr lang="zh-CN" altLang="en-US" sz="2000" b="0" kern="0" dirty="0">
                <a:solidFill>
                  <a:prstClr val="black"/>
                </a:solidFill>
                <a:latin typeface="+mn-lt"/>
                <a:ea typeface="+mn-ea"/>
                <a:cs typeface="+mn-ea"/>
                <a:sym typeface="+mn-lt"/>
              </a:rPr>
              <a:t>种过敏原组分</a:t>
            </a:r>
          </a:p>
          <a:p>
            <a:pPr marL="342900" indent="-342900">
              <a:spcBef>
                <a:spcPct val="0"/>
              </a:spcBef>
              <a:spcAft>
                <a:spcPct val="20000"/>
              </a:spcAft>
              <a:buClr>
                <a:srgbClr val="EB641B"/>
              </a:buClr>
              <a:buFont typeface="+mj-lt"/>
              <a:buAutoNum type="arabicPeriod"/>
              <a:defRPr/>
            </a:pPr>
            <a:r>
              <a:rPr lang="zh-CN" altLang="en-US" sz="2000" b="0" kern="0" dirty="0">
                <a:solidFill>
                  <a:prstClr val="black"/>
                </a:solidFill>
                <a:latin typeface="+mn-lt"/>
                <a:ea typeface="+mn-ea"/>
                <a:cs typeface="+mn-ea"/>
                <a:sym typeface="+mn-lt"/>
              </a:rPr>
              <a:t>特异性</a:t>
            </a:r>
            <a:r>
              <a:rPr lang="en-US" altLang="zh-CN" sz="2000" b="0" kern="0" dirty="0">
                <a:solidFill>
                  <a:prstClr val="black"/>
                </a:solidFill>
                <a:latin typeface="+mn-lt"/>
                <a:ea typeface="+mn-ea"/>
                <a:cs typeface="+mn-ea"/>
                <a:sym typeface="+mn-lt"/>
              </a:rPr>
              <a:t>IgG/IgG4</a:t>
            </a:r>
          </a:p>
          <a:p>
            <a:pPr marL="342900" indent="-342900">
              <a:spcBef>
                <a:spcPct val="0"/>
              </a:spcBef>
              <a:spcAft>
                <a:spcPct val="20000"/>
              </a:spcAft>
              <a:buClr>
                <a:srgbClr val="EB641B"/>
              </a:buClr>
              <a:buFont typeface="+mj-lt"/>
              <a:buAutoNum type="arabicPeriod"/>
              <a:defRPr/>
            </a:pPr>
            <a:r>
              <a:rPr lang="zh-CN" altLang="en-US" sz="2000" b="0" kern="0" dirty="0">
                <a:solidFill>
                  <a:prstClr val="black"/>
                </a:solidFill>
                <a:latin typeface="+mn-lt"/>
                <a:ea typeface="+mn-ea"/>
                <a:cs typeface="+mn-ea"/>
                <a:sym typeface="+mn-lt"/>
              </a:rPr>
              <a:t>特异性</a:t>
            </a:r>
            <a:r>
              <a:rPr lang="en-US" altLang="zh-CN" sz="2000" b="0" kern="0" dirty="0">
                <a:solidFill>
                  <a:prstClr val="black"/>
                </a:solidFill>
                <a:latin typeface="+mn-lt"/>
                <a:ea typeface="+mn-ea"/>
                <a:cs typeface="+mn-ea"/>
                <a:sym typeface="+mn-lt"/>
              </a:rPr>
              <a:t>IgA</a:t>
            </a:r>
          </a:p>
          <a:p>
            <a:pPr marL="342900" indent="-342900">
              <a:spcBef>
                <a:spcPct val="0"/>
              </a:spcBef>
              <a:spcAft>
                <a:spcPct val="20000"/>
              </a:spcAft>
              <a:buClr>
                <a:srgbClr val="EB641B"/>
              </a:buClr>
              <a:buFont typeface="+mj-lt"/>
              <a:buAutoNum type="arabicPeriod"/>
              <a:defRPr/>
            </a:pPr>
            <a:r>
              <a:rPr lang="zh-CN" altLang="en-US" sz="2000" b="0" kern="0" dirty="0">
                <a:solidFill>
                  <a:prstClr val="black"/>
                </a:solidFill>
                <a:latin typeface="+mn-lt"/>
                <a:ea typeface="+mn-ea"/>
                <a:cs typeface="+mn-ea"/>
                <a:sym typeface="+mn-lt"/>
              </a:rPr>
              <a:t>嗜酸性粒细胞阳离子蛋白（</a:t>
            </a:r>
            <a:r>
              <a:rPr lang="en-US" altLang="zh-CN" sz="2000" b="0" kern="0" dirty="0">
                <a:solidFill>
                  <a:prstClr val="black"/>
                </a:solidFill>
                <a:latin typeface="+mn-lt"/>
                <a:ea typeface="+mn-ea"/>
                <a:cs typeface="+mn-ea"/>
                <a:sym typeface="+mn-lt"/>
              </a:rPr>
              <a:t>ECP</a:t>
            </a:r>
            <a:r>
              <a:rPr lang="zh-CN" altLang="en-US" sz="2000" b="0" kern="0" dirty="0">
                <a:solidFill>
                  <a:prstClr val="black"/>
                </a:solidFill>
                <a:latin typeface="+mn-lt"/>
                <a:ea typeface="+mn-ea"/>
                <a:cs typeface="+mn-ea"/>
                <a:sym typeface="+mn-lt"/>
              </a:rPr>
              <a:t>）</a:t>
            </a:r>
          </a:p>
          <a:p>
            <a:pPr marL="342900" indent="-342900">
              <a:spcBef>
                <a:spcPct val="0"/>
              </a:spcBef>
              <a:spcAft>
                <a:spcPct val="20000"/>
              </a:spcAft>
              <a:buClr>
                <a:srgbClr val="EB641B"/>
              </a:buClr>
              <a:buFont typeface="+mj-lt"/>
              <a:buAutoNum type="arabicPeriod"/>
              <a:defRPr/>
            </a:pPr>
            <a:r>
              <a:rPr lang="zh-CN" altLang="en-US" sz="2000" b="0" kern="0" dirty="0">
                <a:solidFill>
                  <a:prstClr val="black"/>
                </a:solidFill>
                <a:latin typeface="+mn-lt"/>
                <a:ea typeface="+mn-ea"/>
                <a:cs typeface="+mn-ea"/>
                <a:sym typeface="+mn-lt"/>
              </a:rPr>
              <a:t>类胰蛋白酶</a:t>
            </a:r>
          </a:p>
          <a:p>
            <a:pPr marL="342900" indent="-342900">
              <a:spcBef>
                <a:spcPct val="0"/>
              </a:spcBef>
              <a:spcAft>
                <a:spcPct val="20000"/>
              </a:spcAft>
              <a:buClr>
                <a:srgbClr val="EB641B"/>
              </a:buClr>
              <a:buFont typeface="+mj-lt"/>
              <a:buAutoNum type="arabicPeriod"/>
              <a:defRPr/>
            </a:pPr>
            <a:r>
              <a:rPr lang="zh-CN" altLang="en-US" sz="2000" b="0" kern="0" dirty="0">
                <a:solidFill>
                  <a:prstClr val="black"/>
                </a:solidFill>
                <a:latin typeface="+mn-lt"/>
                <a:ea typeface="+mn-ea"/>
                <a:cs typeface="+mn-ea"/>
                <a:sym typeface="+mn-lt"/>
              </a:rPr>
              <a:t>自身免疫项目</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idx="4294967295"/>
          </p:nvPr>
        </p:nvSpPr>
        <p:spPr>
          <a:xfrm>
            <a:off x="154305" y="1161415"/>
            <a:ext cx="6543675" cy="617855"/>
          </a:xfrm>
          <a:prstGeom prst="rect">
            <a:avLst/>
          </a:prstGeom>
        </p:spPr>
        <p:txBody>
          <a:bodyPr>
            <a:normAutofit/>
          </a:bodyPr>
          <a:lstStyle/>
          <a:p>
            <a:r>
              <a:rPr lang="en-US" altLang="zh-CN" sz="2400" dirty="0">
                <a:solidFill>
                  <a:srgbClr val="002060"/>
                </a:solidFill>
                <a:effectLst/>
                <a:latin typeface="+mn-lt"/>
                <a:ea typeface="+mn-ea"/>
                <a:cs typeface="+mn-ea"/>
                <a:sym typeface="+mn-lt"/>
              </a:rPr>
              <a:t>2005</a:t>
            </a:r>
            <a:r>
              <a:rPr lang="zh-CN" altLang="en-US" sz="2400" dirty="0">
                <a:solidFill>
                  <a:srgbClr val="002060"/>
                </a:solidFill>
                <a:effectLst/>
                <a:latin typeface="+mn-lt"/>
                <a:ea typeface="+mn-ea"/>
                <a:cs typeface="+mn-ea"/>
                <a:sym typeface="+mn-lt"/>
              </a:rPr>
              <a:t>年</a:t>
            </a:r>
            <a:r>
              <a:rPr lang="en-US" altLang="zh-CN" sz="2400" dirty="0">
                <a:solidFill>
                  <a:srgbClr val="002060"/>
                </a:solidFill>
                <a:effectLst/>
                <a:latin typeface="+mn-lt"/>
                <a:ea typeface="+mn-ea"/>
                <a:cs typeface="+mn-ea"/>
                <a:sym typeface="+mn-lt"/>
              </a:rPr>
              <a:t>-2015</a:t>
            </a:r>
            <a:r>
              <a:rPr lang="zh-CN" altLang="en-US" sz="2400" dirty="0">
                <a:solidFill>
                  <a:srgbClr val="002060"/>
                </a:solidFill>
                <a:effectLst/>
                <a:latin typeface="+mn-lt"/>
                <a:ea typeface="+mn-ea"/>
                <a:cs typeface="+mn-ea"/>
                <a:sym typeface="+mn-lt"/>
              </a:rPr>
              <a:t>年临床过敏原检测量</a:t>
            </a:r>
          </a:p>
        </p:txBody>
      </p:sp>
      <p:pic>
        <p:nvPicPr>
          <p:cNvPr id="10" name="图片 9"/>
          <p:cNvPicPr>
            <a:picLocks noChangeAspect="1"/>
          </p:cNvPicPr>
          <p:nvPr/>
        </p:nvPicPr>
        <p:blipFill>
          <a:blip r:embed="rId2"/>
          <a:stretch>
            <a:fillRect/>
          </a:stretch>
        </p:blipFill>
        <p:spPr>
          <a:xfrm>
            <a:off x="450800" y="1882929"/>
            <a:ext cx="8242506" cy="4761389"/>
          </a:xfrm>
          <a:prstGeom prst="rect">
            <a:avLst/>
          </a:prstGeom>
        </p:spPr>
      </p:pic>
      <p:sp>
        <p:nvSpPr>
          <p:cNvPr id="2" name="文本框 1"/>
          <p:cNvSpPr txBox="1"/>
          <p:nvPr/>
        </p:nvSpPr>
        <p:spPr>
          <a:xfrm>
            <a:off x="6609080" y="6339205"/>
            <a:ext cx="2283460" cy="304800"/>
          </a:xfrm>
          <a:prstGeom prst="rect">
            <a:avLst/>
          </a:prstGeom>
          <a:noFill/>
        </p:spPr>
        <p:txBody>
          <a:bodyPr wrap="square" rtlCol="0">
            <a:spAutoFit/>
          </a:bodyPr>
          <a:lstStyle/>
          <a:p>
            <a:pPr lvl="2" indent="0">
              <a:buNone/>
            </a:pPr>
            <a:r>
              <a:rPr lang="zh-CN" altLang="en-US" sz="1400" dirty="0">
                <a:solidFill>
                  <a:srgbClr val="002060"/>
                </a:solidFill>
                <a:effectLst/>
                <a:latin typeface="+mn-lt"/>
                <a:ea typeface="+mn-ea"/>
                <a:cs typeface="+mn-ea"/>
                <a:sym typeface="+mn-lt"/>
              </a:rPr>
              <a:t>呼研所免疫室</a:t>
            </a:r>
            <a:endParaRPr lang="zh-CN" altLang="en-US" sz="140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表格 5"/>
          <p:cNvGraphicFramePr>
            <a:graphicFrameLocks noGrp="1"/>
          </p:cNvGraphicFramePr>
          <p:nvPr/>
        </p:nvGraphicFramePr>
        <p:xfrm>
          <a:off x="755576" y="1556792"/>
          <a:ext cx="7731690" cy="4481264"/>
        </p:xfrm>
        <a:graphic>
          <a:graphicData uri="http://schemas.openxmlformats.org/drawingml/2006/table">
            <a:tbl>
              <a:tblPr firstRow="1" bandRow="1">
                <a:tableStyleId>{5C22544A-7EE6-4342-B048-85BDC9FD1C3A}</a:tableStyleId>
              </a:tblPr>
              <a:tblGrid>
                <a:gridCol w="7731690">
                  <a:extLst>
                    <a:ext uri="{9D8B030D-6E8A-4147-A177-3AD203B41FA5}">
                      <a16:colId xmlns:a16="http://schemas.microsoft.com/office/drawing/2014/main" val="20000"/>
                    </a:ext>
                  </a:extLst>
                </a:gridCol>
              </a:tblGrid>
              <a:tr h="302174">
                <a:tc>
                  <a:txBody>
                    <a:bodyPr/>
                    <a:lstStyle/>
                    <a:p>
                      <a:pPr algn="ctr"/>
                      <a:r>
                        <a:rPr lang="zh-CN" altLang="en-US" sz="1800" b="1" dirty="0">
                          <a:latin typeface="+mn-lt"/>
                          <a:ea typeface="+mn-ea"/>
                          <a:cs typeface="+mn-ea"/>
                          <a:sym typeface="+mn-lt"/>
                        </a:rPr>
                        <a:t>组合项目</a:t>
                      </a:r>
                    </a:p>
                  </a:txBody>
                  <a:tcPr marL="72000" marR="6857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B641B"/>
                    </a:solidFill>
                  </a:tcPr>
                </a:tc>
                <a:extLst>
                  <a:ext uri="{0D108BD9-81ED-4DB2-BD59-A6C34878D82A}">
                    <a16:rowId xmlns:a16="http://schemas.microsoft.com/office/drawing/2014/main" val="10000"/>
                  </a:ext>
                </a:extLst>
              </a:tr>
              <a:tr h="302174">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1800" b="1" dirty="0">
                          <a:solidFill>
                            <a:schemeClr val="tx1"/>
                          </a:solidFill>
                          <a:latin typeface="+mn-lt"/>
                          <a:ea typeface="+mn-ea"/>
                          <a:cs typeface="+mn-ea"/>
                          <a:sym typeface="+mn-lt"/>
                        </a:rPr>
                        <a:t>过敏原初筛套餐</a:t>
                      </a:r>
                    </a:p>
                  </a:txBody>
                  <a:tcPr marL="72000" marR="6857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1"/>
                  </a:ext>
                </a:extLst>
              </a:tr>
              <a:tr h="344056">
                <a:tc>
                  <a:txBody>
                    <a:bodyPr/>
                    <a:lstStyle/>
                    <a:p>
                      <a:pPr algn="l"/>
                      <a:r>
                        <a:rPr lang="zh-CN" altLang="en-US" sz="1800" b="0" dirty="0">
                          <a:solidFill>
                            <a:srgbClr val="0E1E40"/>
                          </a:solidFill>
                          <a:latin typeface="+mn-lt"/>
                          <a:ea typeface="+mn-ea"/>
                          <a:cs typeface="+mn-ea"/>
                          <a:sym typeface="+mn-lt"/>
                        </a:rPr>
                        <a:t>过敏原三项（</a:t>
                      </a:r>
                      <a:r>
                        <a:rPr lang="en-US" altLang="zh-CN" sz="1800" b="0" dirty="0">
                          <a:solidFill>
                            <a:srgbClr val="0E1E40"/>
                          </a:solidFill>
                          <a:latin typeface="+mn-lt"/>
                          <a:ea typeface="+mn-ea"/>
                          <a:cs typeface="+mn-ea"/>
                          <a:sym typeface="+mn-lt"/>
                        </a:rPr>
                        <a:t>TlgE</a:t>
                      </a:r>
                      <a:r>
                        <a:rPr lang="zh-CN" altLang="en-US" sz="1800" b="0" dirty="0">
                          <a:solidFill>
                            <a:srgbClr val="0E1E40"/>
                          </a:solidFill>
                          <a:latin typeface="+mn-lt"/>
                          <a:ea typeface="+mn-ea"/>
                          <a:cs typeface="+mn-ea"/>
                          <a:sym typeface="+mn-lt"/>
                        </a:rPr>
                        <a:t>、</a:t>
                      </a:r>
                      <a:r>
                        <a:rPr lang="en-US" altLang="zh-CN" sz="1800" b="0" baseline="0" dirty="0">
                          <a:solidFill>
                            <a:srgbClr val="0E1E40"/>
                          </a:solidFill>
                          <a:latin typeface="+mn-lt"/>
                          <a:ea typeface="+mn-ea"/>
                          <a:cs typeface="+mn-ea"/>
                          <a:sym typeface="+mn-lt"/>
                        </a:rPr>
                        <a:t>Hx2</a:t>
                      </a:r>
                      <a:r>
                        <a:rPr lang="zh-CN" altLang="en-US" sz="1800" b="0" dirty="0">
                          <a:solidFill>
                            <a:srgbClr val="0E1E40"/>
                          </a:solidFill>
                          <a:latin typeface="+mn-lt"/>
                          <a:ea typeface="+mn-ea"/>
                          <a:cs typeface="+mn-ea"/>
                          <a:sym typeface="+mn-lt"/>
                        </a:rPr>
                        <a:t>、</a:t>
                      </a:r>
                      <a:r>
                        <a:rPr lang="en-US" altLang="zh-CN" sz="1800" b="0" baseline="0" dirty="0">
                          <a:solidFill>
                            <a:srgbClr val="0E1E40"/>
                          </a:solidFill>
                          <a:latin typeface="+mn-lt"/>
                          <a:ea typeface="+mn-ea"/>
                          <a:cs typeface="+mn-ea"/>
                          <a:sym typeface="+mn-lt"/>
                        </a:rPr>
                        <a:t>Fx5</a:t>
                      </a:r>
                      <a:r>
                        <a:rPr lang="zh-CN" altLang="en-US" sz="1800" b="0" baseline="0" dirty="0">
                          <a:solidFill>
                            <a:srgbClr val="0E1E40"/>
                          </a:solidFill>
                          <a:latin typeface="+mn-lt"/>
                          <a:ea typeface="+mn-ea"/>
                          <a:cs typeface="+mn-ea"/>
                          <a:sym typeface="+mn-lt"/>
                        </a:rPr>
                        <a:t>）</a:t>
                      </a:r>
                      <a:endParaRPr lang="en-US" altLang="zh-CN" sz="1800" b="0" dirty="0">
                        <a:solidFill>
                          <a:srgbClr val="0E1E40"/>
                        </a:solidFill>
                        <a:latin typeface="+mn-lt"/>
                        <a:ea typeface="+mn-ea"/>
                        <a:cs typeface="+mn-ea"/>
                        <a:sym typeface="+mn-lt"/>
                      </a:endParaRPr>
                    </a:p>
                  </a:txBody>
                  <a:tcPr marL="72000" marR="6857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302174">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1800" b="1" dirty="0">
                          <a:solidFill>
                            <a:schemeClr val="tx1"/>
                          </a:solidFill>
                          <a:latin typeface="+mn-lt"/>
                          <a:ea typeface="+mn-ea"/>
                          <a:cs typeface="+mn-ea"/>
                          <a:sym typeface="+mn-lt"/>
                        </a:rPr>
                        <a:t>常见吸入性过敏原组合</a:t>
                      </a:r>
                    </a:p>
                  </a:txBody>
                  <a:tcPr marL="72000" marR="6857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3"/>
                  </a:ext>
                </a:extLst>
              </a:tr>
              <a:tr h="251811">
                <a:tc>
                  <a:txBody>
                    <a:bodyPr/>
                    <a:lstStyle/>
                    <a:p>
                      <a:pPr algn="l"/>
                      <a:r>
                        <a:rPr lang="zh-CN" altLang="en-US" sz="1800" b="0" dirty="0">
                          <a:solidFill>
                            <a:srgbClr val="0E1E40"/>
                          </a:solidFill>
                          <a:latin typeface="+mn-lt"/>
                          <a:ea typeface="+mn-ea"/>
                          <a:cs typeface="+mn-ea"/>
                          <a:sym typeface="+mn-lt"/>
                        </a:rPr>
                        <a:t>吸入组套餐（</a:t>
                      </a:r>
                      <a:r>
                        <a:rPr lang="en-US" altLang="zh-CN" sz="1800" b="0" baseline="0" dirty="0">
                          <a:solidFill>
                            <a:srgbClr val="0E1E40"/>
                          </a:solidFill>
                          <a:latin typeface="+mn-lt"/>
                          <a:ea typeface="+mn-ea"/>
                          <a:cs typeface="+mn-ea"/>
                          <a:sym typeface="+mn-lt"/>
                        </a:rPr>
                        <a:t>D1</a:t>
                      </a:r>
                      <a:r>
                        <a:rPr lang="zh-CN" altLang="en-US" sz="1800" b="0" baseline="0" dirty="0">
                          <a:solidFill>
                            <a:srgbClr val="0E1E40"/>
                          </a:solidFill>
                          <a:latin typeface="+mn-lt"/>
                          <a:ea typeface="+mn-ea"/>
                          <a:cs typeface="+mn-ea"/>
                          <a:sym typeface="+mn-lt"/>
                        </a:rPr>
                        <a:t>、</a:t>
                      </a:r>
                      <a:r>
                        <a:rPr lang="en-US" altLang="zh-CN" sz="1800" b="0" baseline="0" dirty="0">
                          <a:solidFill>
                            <a:srgbClr val="0E1E40"/>
                          </a:solidFill>
                          <a:latin typeface="+mn-lt"/>
                          <a:ea typeface="+mn-ea"/>
                          <a:cs typeface="+mn-ea"/>
                          <a:sym typeface="+mn-lt"/>
                        </a:rPr>
                        <a:t>D2</a:t>
                      </a:r>
                      <a:r>
                        <a:rPr lang="zh-CN" altLang="en-US" sz="1800" b="0" baseline="0" dirty="0">
                          <a:solidFill>
                            <a:srgbClr val="0E1E40"/>
                          </a:solidFill>
                          <a:latin typeface="+mn-lt"/>
                          <a:ea typeface="+mn-ea"/>
                          <a:cs typeface="+mn-ea"/>
                          <a:sym typeface="+mn-lt"/>
                        </a:rPr>
                        <a:t>、</a:t>
                      </a:r>
                      <a:r>
                        <a:rPr lang="en-US" altLang="zh-CN" sz="1800" b="0" baseline="0" dirty="0">
                          <a:solidFill>
                            <a:srgbClr val="0E1E40"/>
                          </a:solidFill>
                          <a:latin typeface="+mn-lt"/>
                          <a:ea typeface="+mn-ea"/>
                          <a:cs typeface="+mn-ea"/>
                          <a:sym typeface="+mn-lt"/>
                        </a:rPr>
                        <a:t>E1</a:t>
                      </a:r>
                      <a:r>
                        <a:rPr lang="zh-CN" altLang="en-US" sz="1800" b="0" baseline="0" dirty="0">
                          <a:solidFill>
                            <a:srgbClr val="0E1E40"/>
                          </a:solidFill>
                          <a:latin typeface="+mn-lt"/>
                          <a:ea typeface="+mn-ea"/>
                          <a:cs typeface="+mn-ea"/>
                          <a:sym typeface="+mn-lt"/>
                        </a:rPr>
                        <a:t>、</a:t>
                      </a:r>
                      <a:r>
                        <a:rPr lang="en-US" altLang="zh-CN" sz="1800" b="0" baseline="0" dirty="0">
                          <a:solidFill>
                            <a:srgbClr val="0E1E40"/>
                          </a:solidFill>
                          <a:latin typeface="+mn-lt"/>
                          <a:ea typeface="+mn-ea"/>
                          <a:cs typeface="+mn-ea"/>
                          <a:sym typeface="+mn-lt"/>
                        </a:rPr>
                        <a:t>E5</a:t>
                      </a:r>
                      <a:r>
                        <a:rPr lang="zh-CN" altLang="en-US" sz="1800" b="0" baseline="0" dirty="0">
                          <a:solidFill>
                            <a:srgbClr val="0E1E40"/>
                          </a:solidFill>
                          <a:latin typeface="+mn-lt"/>
                          <a:ea typeface="+mn-ea"/>
                          <a:cs typeface="+mn-ea"/>
                          <a:sym typeface="+mn-lt"/>
                        </a:rPr>
                        <a:t>、</a:t>
                      </a:r>
                      <a:r>
                        <a:rPr lang="en-US" altLang="zh-CN" sz="1800" b="0" baseline="0" dirty="0">
                          <a:solidFill>
                            <a:srgbClr val="0E1E40"/>
                          </a:solidFill>
                          <a:latin typeface="+mn-lt"/>
                          <a:ea typeface="+mn-ea"/>
                          <a:cs typeface="+mn-ea"/>
                          <a:sym typeface="+mn-lt"/>
                        </a:rPr>
                        <a:t>I6</a:t>
                      </a:r>
                      <a:r>
                        <a:rPr lang="zh-CN" altLang="en-US" sz="1800" b="0" baseline="0" dirty="0">
                          <a:solidFill>
                            <a:srgbClr val="0E1E40"/>
                          </a:solidFill>
                          <a:latin typeface="+mn-lt"/>
                          <a:ea typeface="+mn-ea"/>
                          <a:cs typeface="+mn-ea"/>
                          <a:sym typeface="+mn-lt"/>
                        </a:rPr>
                        <a:t>、</a:t>
                      </a:r>
                      <a:r>
                        <a:rPr lang="en-US" altLang="zh-CN" sz="1800" b="0" baseline="0" dirty="0">
                          <a:solidFill>
                            <a:schemeClr val="tx1"/>
                          </a:solidFill>
                          <a:latin typeface="+mn-lt"/>
                          <a:ea typeface="+mn-ea"/>
                          <a:cs typeface="+mn-ea"/>
                          <a:sym typeface="+mn-lt"/>
                        </a:rPr>
                        <a:t>M3</a:t>
                      </a:r>
                      <a:r>
                        <a:rPr lang="zh-CN" altLang="en-US" sz="1800" b="0" baseline="0" dirty="0">
                          <a:solidFill>
                            <a:srgbClr val="0E1E40"/>
                          </a:solidFill>
                          <a:latin typeface="+mn-lt"/>
                          <a:ea typeface="+mn-ea"/>
                          <a:cs typeface="+mn-ea"/>
                          <a:sym typeface="+mn-lt"/>
                        </a:rPr>
                        <a:t>、</a:t>
                      </a:r>
                      <a:r>
                        <a:rPr lang="en-US" altLang="zh-CN" sz="1800" b="0" baseline="0" dirty="0">
                          <a:solidFill>
                            <a:srgbClr val="0E1E40"/>
                          </a:solidFill>
                          <a:latin typeface="+mn-lt"/>
                          <a:ea typeface="+mn-ea"/>
                          <a:cs typeface="+mn-ea"/>
                          <a:sym typeface="+mn-lt"/>
                        </a:rPr>
                        <a:t>W6</a:t>
                      </a:r>
                      <a:r>
                        <a:rPr lang="zh-CN" altLang="en-US" sz="1800" b="0" baseline="0" dirty="0">
                          <a:solidFill>
                            <a:srgbClr val="0E1E40"/>
                          </a:solidFill>
                          <a:latin typeface="+mn-lt"/>
                          <a:ea typeface="+mn-ea"/>
                          <a:cs typeface="+mn-ea"/>
                          <a:sym typeface="+mn-lt"/>
                        </a:rPr>
                        <a:t>）</a:t>
                      </a:r>
                      <a:endParaRPr lang="en-US" altLang="zh-CN" sz="1800" b="0" dirty="0">
                        <a:solidFill>
                          <a:srgbClr val="0E1E40"/>
                        </a:solidFill>
                        <a:latin typeface="+mn-lt"/>
                        <a:ea typeface="+mn-ea"/>
                        <a:cs typeface="+mn-ea"/>
                        <a:sym typeface="+mn-lt"/>
                      </a:endParaRPr>
                    </a:p>
                  </a:txBody>
                  <a:tcPr marL="72000" marR="6857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4"/>
                  </a:ext>
                </a:extLst>
              </a:tr>
              <a:tr h="302174">
                <a:tc>
                  <a:txBody>
                    <a:bodyPr/>
                    <a:lstStyle/>
                    <a:p>
                      <a:pPr algn="l"/>
                      <a:r>
                        <a:rPr lang="zh-CN" altLang="en-US" sz="1800" b="1" dirty="0">
                          <a:solidFill>
                            <a:schemeClr val="tx1"/>
                          </a:solidFill>
                          <a:latin typeface="+mn-lt"/>
                          <a:ea typeface="+mn-ea"/>
                          <a:cs typeface="+mn-ea"/>
                          <a:sym typeface="+mn-lt"/>
                        </a:rPr>
                        <a:t>常见食入性过敏原组合</a:t>
                      </a:r>
                    </a:p>
                  </a:txBody>
                  <a:tcPr marL="72000" marR="6857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5"/>
                  </a:ext>
                </a:extLst>
              </a:tr>
              <a:tr h="251811">
                <a:tc>
                  <a:txBody>
                    <a:bodyPr/>
                    <a:lstStyle/>
                    <a:p>
                      <a:pPr algn="l"/>
                      <a:r>
                        <a:rPr lang="zh-CN" altLang="en-US" sz="1800" b="0" dirty="0">
                          <a:solidFill>
                            <a:schemeClr val="tx1"/>
                          </a:solidFill>
                          <a:latin typeface="+mn-lt"/>
                          <a:ea typeface="+mn-ea"/>
                          <a:cs typeface="+mn-ea"/>
                          <a:sym typeface="+mn-lt"/>
                        </a:rPr>
                        <a:t>食入组套餐（</a:t>
                      </a:r>
                      <a:r>
                        <a:rPr lang="en-US" altLang="zh-CN" sz="1800" b="0" baseline="0" dirty="0">
                          <a:solidFill>
                            <a:schemeClr val="tx1"/>
                          </a:solidFill>
                          <a:latin typeface="+mn-lt"/>
                          <a:ea typeface="+mn-ea"/>
                          <a:cs typeface="+mn-ea"/>
                          <a:sym typeface="+mn-lt"/>
                        </a:rPr>
                        <a:t>F4</a:t>
                      </a:r>
                      <a:r>
                        <a:rPr lang="zh-CN" altLang="en-US" sz="1800" b="0" baseline="0" dirty="0">
                          <a:solidFill>
                            <a:schemeClr val="tx1"/>
                          </a:solidFill>
                          <a:latin typeface="+mn-lt"/>
                          <a:ea typeface="+mn-ea"/>
                          <a:cs typeface="+mn-ea"/>
                          <a:sym typeface="+mn-lt"/>
                        </a:rPr>
                        <a:t>、</a:t>
                      </a:r>
                      <a:r>
                        <a:rPr lang="en-US" altLang="zh-CN" sz="1800" b="0" baseline="0" dirty="0">
                          <a:solidFill>
                            <a:schemeClr val="tx1"/>
                          </a:solidFill>
                          <a:latin typeface="+mn-lt"/>
                          <a:ea typeface="+mn-ea"/>
                          <a:cs typeface="+mn-ea"/>
                          <a:sym typeface="+mn-lt"/>
                        </a:rPr>
                        <a:t>F13</a:t>
                      </a:r>
                      <a:r>
                        <a:rPr lang="zh-CN" altLang="en-US" sz="1800" b="0" baseline="0" dirty="0">
                          <a:solidFill>
                            <a:schemeClr val="tx1"/>
                          </a:solidFill>
                          <a:latin typeface="+mn-lt"/>
                          <a:ea typeface="+mn-ea"/>
                          <a:cs typeface="+mn-ea"/>
                          <a:sym typeface="+mn-lt"/>
                        </a:rPr>
                        <a:t>、</a:t>
                      </a:r>
                      <a:r>
                        <a:rPr lang="en-US" altLang="zh-CN" sz="1800" b="0" baseline="0" dirty="0">
                          <a:solidFill>
                            <a:schemeClr val="tx1"/>
                          </a:solidFill>
                          <a:latin typeface="+mn-lt"/>
                          <a:ea typeface="+mn-ea"/>
                          <a:cs typeface="+mn-ea"/>
                          <a:sym typeface="+mn-lt"/>
                        </a:rPr>
                        <a:t>F23</a:t>
                      </a:r>
                      <a:r>
                        <a:rPr lang="zh-CN" altLang="en-US" sz="1800" b="0" baseline="0" dirty="0">
                          <a:solidFill>
                            <a:schemeClr val="tx1"/>
                          </a:solidFill>
                          <a:latin typeface="+mn-lt"/>
                          <a:ea typeface="+mn-ea"/>
                          <a:cs typeface="+mn-ea"/>
                          <a:sym typeface="+mn-lt"/>
                        </a:rPr>
                        <a:t>、</a:t>
                      </a:r>
                      <a:r>
                        <a:rPr lang="en-US" altLang="zh-CN" sz="1800" b="0" baseline="0" dirty="0">
                          <a:solidFill>
                            <a:schemeClr val="tx1"/>
                          </a:solidFill>
                          <a:latin typeface="+mn-lt"/>
                          <a:ea typeface="+mn-ea"/>
                          <a:cs typeface="+mn-ea"/>
                          <a:sym typeface="+mn-lt"/>
                        </a:rPr>
                        <a:t>Fx5</a:t>
                      </a:r>
                      <a:r>
                        <a:rPr lang="zh-CN" altLang="en-US" sz="1800" b="0" baseline="0" dirty="0">
                          <a:solidFill>
                            <a:schemeClr val="tx1"/>
                          </a:solidFill>
                          <a:latin typeface="+mn-lt"/>
                          <a:ea typeface="+mn-ea"/>
                          <a:cs typeface="+mn-ea"/>
                          <a:sym typeface="+mn-lt"/>
                        </a:rPr>
                        <a:t>）</a:t>
                      </a:r>
                      <a:endParaRPr lang="en-US" altLang="zh-CN" sz="1800" b="0" dirty="0">
                        <a:solidFill>
                          <a:schemeClr val="tx1"/>
                        </a:solidFill>
                        <a:latin typeface="+mn-lt"/>
                        <a:ea typeface="+mn-ea"/>
                        <a:cs typeface="+mn-ea"/>
                        <a:sym typeface="+mn-lt"/>
                      </a:endParaRPr>
                    </a:p>
                  </a:txBody>
                  <a:tcPr marL="72000" marR="6857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6"/>
                  </a:ext>
                </a:extLst>
              </a:tr>
              <a:tr h="302174">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1800" b="1" dirty="0">
                          <a:solidFill>
                            <a:schemeClr val="tx1"/>
                          </a:solidFill>
                          <a:latin typeface="+mn-lt"/>
                          <a:ea typeface="+mn-ea"/>
                          <a:cs typeface="+mn-ea"/>
                          <a:sym typeface="+mn-lt"/>
                        </a:rPr>
                        <a:t>过敏性鼻炎</a:t>
                      </a:r>
                      <a:r>
                        <a:rPr lang="en-US" altLang="zh-CN" sz="1800" b="1" dirty="0">
                          <a:solidFill>
                            <a:schemeClr val="tx1"/>
                          </a:solidFill>
                          <a:latin typeface="+mn-lt"/>
                          <a:ea typeface="+mn-ea"/>
                          <a:cs typeface="+mn-ea"/>
                          <a:sym typeface="+mn-lt"/>
                        </a:rPr>
                        <a:t>/</a:t>
                      </a:r>
                      <a:r>
                        <a:rPr lang="zh-CN" altLang="en-US" sz="1800" b="1" dirty="0">
                          <a:solidFill>
                            <a:schemeClr val="tx1"/>
                          </a:solidFill>
                          <a:latin typeface="+mn-lt"/>
                          <a:ea typeface="+mn-ea"/>
                          <a:cs typeface="+mn-ea"/>
                          <a:sym typeface="+mn-lt"/>
                        </a:rPr>
                        <a:t>哮喘过敏原组合</a:t>
                      </a:r>
                    </a:p>
                  </a:txBody>
                  <a:tcPr marL="72000" marR="6857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7"/>
                  </a:ext>
                </a:extLst>
              </a:tr>
              <a:tr h="457904">
                <a:tc>
                  <a:txBody>
                    <a:bodyPr/>
                    <a:lstStyle/>
                    <a:p>
                      <a:pPr algn="l"/>
                      <a:r>
                        <a:rPr lang="zh-CN" altLang="en-US" sz="1800" b="0" dirty="0">
                          <a:solidFill>
                            <a:srgbClr val="0E1E40"/>
                          </a:solidFill>
                          <a:latin typeface="+mn-lt"/>
                          <a:ea typeface="+mn-ea"/>
                          <a:cs typeface="+mn-ea"/>
                          <a:sym typeface="+mn-lt"/>
                        </a:rPr>
                        <a:t>过敏性鼻炎</a:t>
                      </a:r>
                      <a:r>
                        <a:rPr lang="en-US" altLang="zh-CN" sz="1800" b="0" dirty="0">
                          <a:solidFill>
                            <a:srgbClr val="0E1E40"/>
                          </a:solidFill>
                          <a:latin typeface="+mn-lt"/>
                          <a:ea typeface="+mn-ea"/>
                          <a:cs typeface="+mn-ea"/>
                          <a:sym typeface="+mn-lt"/>
                        </a:rPr>
                        <a:t>/</a:t>
                      </a:r>
                      <a:r>
                        <a:rPr lang="zh-CN" altLang="en-US" sz="1800" b="0" dirty="0">
                          <a:solidFill>
                            <a:srgbClr val="0E1E40"/>
                          </a:solidFill>
                          <a:latin typeface="+mn-lt"/>
                          <a:ea typeface="+mn-ea"/>
                          <a:cs typeface="+mn-ea"/>
                          <a:sym typeface="+mn-lt"/>
                        </a:rPr>
                        <a:t>哮喘套餐（</a:t>
                      </a:r>
                      <a:r>
                        <a:rPr lang="en-US" altLang="zh-CN" sz="1800" b="0" dirty="0">
                          <a:solidFill>
                            <a:srgbClr val="0E1E40"/>
                          </a:solidFill>
                          <a:latin typeface="+mn-lt"/>
                          <a:ea typeface="+mn-ea"/>
                          <a:cs typeface="+mn-ea"/>
                          <a:sym typeface="+mn-lt"/>
                        </a:rPr>
                        <a:t>D1</a:t>
                      </a:r>
                      <a:r>
                        <a:rPr lang="zh-CN" altLang="en-US" sz="1800" b="0" dirty="0">
                          <a:solidFill>
                            <a:srgbClr val="0E1E40"/>
                          </a:solidFill>
                          <a:latin typeface="+mn-lt"/>
                          <a:ea typeface="+mn-ea"/>
                          <a:cs typeface="+mn-ea"/>
                          <a:sym typeface="+mn-lt"/>
                        </a:rPr>
                        <a:t>、</a:t>
                      </a:r>
                      <a:r>
                        <a:rPr lang="en-US" altLang="zh-CN" sz="1800" b="0" baseline="0" dirty="0">
                          <a:solidFill>
                            <a:srgbClr val="0E1E40"/>
                          </a:solidFill>
                          <a:latin typeface="+mn-lt"/>
                          <a:ea typeface="+mn-ea"/>
                          <a:cs typeface="+mn-ea"/>
                          <a:sym typeface="+mn-lt"/>
                        </a:rPr>
                        <a:t>D2</a:t>
                      </a:r>
                      <a:r>
                        <a:rPr lang="zh-CN" altLang="en-US" sz="1800" b="0" dirty="0">
                          <a:solidFill>
                            <a:srgbClr val="0E1E40"/>
                          </a:solidFill>
                          <a:latin typeface="+mn-lt"/>
                          <a:ea typeface="+mn-ea"/>
                          <a:cs typeface="+mn-ea"/>
                          <a:sym typeface="+mn-lt"/>
                        </a:rPr>
                        <a:t>、</a:t>
                      </a:r>
                      <a:r>
                        <a:rPr lang="en-US" altLang="zh-CN" sz="1800" b="0" baseline="0" dirty="0">
                          <a:solidFill>
                            <a:srgbClr val="0E1E40"/>
                          </a:solidFill>
                          <a:latin typeface="+mn-lt"/>
                          <a:ea typeface="+mn-ea"/>
                          <a:cs typeface="+mn-ea"/>
                          <a:sym typeface="+mn-lt"/>
                        </a:rPr>
                        <a:t>E2</a:t>
                      </a:r>
                      <a:r>
                        <a:rPr lang="zh-CN" altLang="en-US" sz="1800" b="0" dirty="0">
                          <a:solidFill>
                            <a:srgbClr val="0E1E40"/>
                          </a:solidFill>
                          <a:latin typeface="+mn-lt"/>
                          <a:ea typeface="+mn-ea"/>
                          <a:cs typeface="+mn-ea"/>
                          <a:sym typeface="+mn-lt"/>
                        </a:rPr>
                        <a:t>、</a:t>
                      </a:r>
                      <a:r>
                        <a:rPr lang="en-US" altLang="zh-CN" sz="1800" b="0" baseline="0" dirty="0">
                          <a:solidFill>
                            <a:srgbClr val="0E1E40"/>
                          </a:solidFill>
                          <a:latin typeface="+mn-lt"/>
                          <a:ea typeface="+mn-ea"/>
                          <a:cs typeface="+mn-ea"/>
                          <a:sym typeface="+mn-lt"/>
                        </a:rPr>
                        <a:t>E5</a:t>
                      </a:r>
                      <a:r>
                        <a:rPr lang="zh-CN" altLang="en-US" sz="1800" b="0" dirty="0">
                          <a:solidFill>
                            <a:srgbClr val="0E1E40"/>
                          </a:solidFill>
                          <a:latin typeface="+mn-lt"/>
                          <a:ea typeface="+mn-ea"/>
                          <a:cs typeface="+mn-ea"/>
                          <a:sym typeface="+mn-lt"/>
                        </a:rPr>
                        <a:t>、</a:t>
                      </a:r>
                      <a:r>
                        <a:rPr lang="en-US" altLang="zh-CN" sz="1800" b="0" baseline="0" dirty="0">
                          <a:solidFill>
                            <a:srgbClr val="0E1E40"/>
                          </a:solidFill>
                          <a:latin typeface="+mn-lt"/>
                          <a:ea typeface="+mn-ea"/>
                          <a:cs typeface="+mn-ea"/>
                          <a:sym typeface="+mn-lt"/>
                        </a:rPr>
                        <a:t>I6</a:t>
                      </a:r>
                      <a:r>
                        <a:rPr lang="zh-CN" altLang="en-US" sz="1800" b="0" dirty="0">
                          <a:solidFill>
                            <a:schemeClr val="tx1"/>
                          </a:solidFill>
                          <a:latin typeface="+mn-lt"/>
                          <a:ea typeface="+mn-ea"/>
                          <a:cs typeface="+mn-ea"/>
                          <a:sym typeface="+mn-lt"/>
                        </a:rPr>
                        <a:t>、</a:t>
                      </a:r>
                      <a:r>
                        <a:rPr lang="en-US" altLang="zh-CN" sz="1800" b="0" baseline="0" dirty="0">
                          <a:solidFill>
                            <a:schemeClr val="tx1"/>
                          </a:solidFill>
                          <a:latin typeface="+mn-lt"/>
                          <a:ea typeface="+mn-ea"/>
                          <a:cs typeface="+mn-ea"/>
                          <a:sym typeface="+mn-lt"/>
                        </a:rPr>
                        <a:t> M3</a:t>
                      </a:r>
                      <a:r>
                        <a:rPr lang="zh-CN" altLang="en-US" sz="1800" b="0" dirty="0">
                          <a:solidFill>
                            <a:schemeClr val="tx1"/>
                          </a:solidFill>
                          <a:latin typeface="+mn-lt"/>
                          <a:ea typeface="+mn-ea"/>
                          <a:cs typeface="+mn-ea"/>
                          <a:sym typeface="+mn-lt"/>
                        </a:rPr>
                        <a:t>、</a:t>
                      </a:r>
                      <a:r>
                        <a:rPr lang="en-US" altLang="zh-CN" sz="1800" b="0" baseline="0" dirty="0">
                          <a:solidFill>
                            <a:srgbClr val="0E1E40"/>
                          </a:solidFill>
                          <a:latin typeface="+mn-lt"/>
                          <a:ea typeface="+mn-ea"/>
                          <a:cs typeface="+mn-ea"/>
                          <a:sym typeface="+mn-lt"/>
                        </a:rPr>
                        <a:t>F23</a:t>
                      </a:r>
                      <a:r>
                        <a:rPr lang="zh-CN" altLang="en-US" sz="1800" b="0" dirty="0">
                          <a:solidFill>
                            <a:srgbClr val="0E1E40"/>
                          </a:solidFill>
                          <a:latin typeface="+mn-lt"/>
                          <a:ea typeface="+mn-ea"/>
                          <a:cs typeface="+mn-ea"/>
                          <a:sym typeface="+mn-lt"/>
                        </a:rPr>
                        <a:t>、</a:t>
                      </a:r>
                      <a:r>
                        <a:rPr lang="en-US" altLang="zh-CN" sz="1800" b="0" baseline="0" dirty="0">
                          <a:solidFill>
                            <a:srgbClr val="0E1E40"/>
                          </a:solidFill>
                          <a:latin typeface="+mn-lt"/>
                          <a:ea typeface="+mn-ea"/>
                          <a:cs typeface="+mn-ea"/>
                          <a:sym typeface="+mn-lt"/>
                        </a:rPr>
                        <a:t>W6</a:t>
                      </a:r>
                      <a:r>
                        <a:rPr lang="en-US" altLang="zh-CN" sz="1800" b="1" baseline="0" dirty="0">
                          <a:solidFill>
                            <a:srgbClr val="0E1E40"/>
                          </a:solidFill>
                          <a:latin typeface="+mn-lt"/>
                          <a:ea typeface="+mn-ea"/>
                          <a:cs typeface="+mn-ea"/>
                          <a:sym typeface="+mn-lt"/>
                        </a:rPr>
                        <a:t>)</a:t>
                      </a:r>
                      <a:endParaRPr lang="en-US" altLang="zh-CN" sz="1800" b="1" dirty="0">
                        <a:solidFill>
                          <a:srgbClr val="0E1E40"/>
                        </a:solidFill>
                        <a:latin typeface="+mn-lt"/>
                        <a:ea typeface="+mn-ea"/>
                        <a:cs typeface="+mn-ea"/>
                        <a:sym typeface="+mn-lt"/>
                      </a:endParaRPr>
                    </a:p>
                  </a:txBody>
                  <a:tcPr marL="72000" marR="6857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8"/>
                  </a:ext>
                </a:extLst>
              </a:tr>
              <a:tr h="302174">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1800" b="1" dirty="0">
                          <a:solidFill>
                            <a:schemeClr val="tx1"/>
                          </a:solidFill>
                          <a:latin typeface="+mn-lt"/>
                          <a:ea typeface="+mn-ea"/>
                          <a:cs typeface="+mn-ea"/>
                          <a:sym typeface="+mn-lt"/>
                        </a:rPr>
                        <a:t>常见过敏原检测套餐</a:t>
                      </a:r>
                    </a:p>
                  </a:txBody>
                  <a:tcPr marL="72000" marR="6857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9"/>
                  </a:ext>
                </a:extLst>
              </a:tr>
              <a:tr h="251811">
                <a:tc>
                  <a:txBody>
                    <a:bodyPr/>
                    <a:lstStyle/>
                    <a:p>
                      <a:pPr algn="l"/>
                      <a:r>
                        <a:rPr lang="zh-CN" altLang="en-US" sz="1800" b="0" dirty="0">
                          <a:solidFill>
                            <a:srgbClr val="0E1E40"/>
                          </a:solidFill>
                          <a:latin typeface="+mn-lt"/>
                          <a:ea typeface="+mn-ea"/>
                          <a:cs typeface="+mn-ea"/>
                          <a:sym typeface="+mn-lt"/>
                        </a:rPr>
                        <a:t>过敏原</a:t>
                      </a:r>
                      <a:r>
                        <a:rPr lang="en-US" altLang="zh-CN" sz="1800" b="0" dirty="0">
                          <a:solidFill>
                            <a:srgbClr val="0E1E40"/>
                          </a:solidFill>
                          <a:latin typeface="+mn-lt"/>
                          <a:ea typeface="+mn-ea"/>
                          <a:cs typeface="+mn-ea"/>
                          <a:sym typeface="+mn-lt"/>
                        </a:rPr>
                        <a:t>9</a:t>
                      </a:r>
                      <a:r>
                        <a:rPr lang="zh-CN" altLang="en-US" sz="1800" b="0" dirty="0">
                          <a:solidFill>
                            <a:srgbClr val="0E1E40"/>
                          </a:solidFill>
                          <a:latin typeface="+mn-lt"/>
                          <a:ea typeface="+mn-ea"/>
                          <a:cs typeface="+mn-ea"/>
                          <a:sym typeface="+mn-lt"/>
                        </a:rPr>
                        <a:t>项（</a:t>
                      </a:r>
                      <a:r>
                        <a:rPr lang="en-US" altLang="zh-CN" sz="1800" b="0" baseline="0" dirty="0">
                          <a:solidFill>
                            <a:srgbClr val="0E1E40"/>
                          </a:solidFill>
                          <a:latin typeface="+mn-lt"/>
                          <a:ea typeface="+mn-ea"/>
                          <a:cs typeface="+mn-ea"/>
                          <a:sym typeface="+mn-lt"/>
                        </a:rPr>
                        <a:t>D1</a:t>
                      </a:r>
                      <a:r>
                        <a:rPr lang="zh-CN" altLang="en-US" sz="1800" b="0" baseline="0" dirty="0">
                          <a:solidFill>
                            <a:srgbClr val="0E1E40"/>
                          </a:solidFill>
                          <a:latin typeface="+mn-lt"/>
                          <a:ea typeface="+mn-ea"/>
                          <a:cs typeface="+mn-ea"/>
                          <a:sym typeface="+mn-lt"/>
                        </a:rPr>
                        <a:t>、</a:t>
                      </a:r>
                      <a:r>
                        <a:rPr lang="en-US" altLang="zh-CN" sz="1800" b="0" baseline="0" dirty="0">
                          <a:solidFill>
                            <a:srgbClr val="0E1E40"/>
                          </a:solidFill>
                          <a:latin typeface="+mn-lt"/>
                          <a:ea typeface="+mn-ea"/>
                          <a:cs typeface="+mn-ea"/>
                          <a:sym typeface="+mn-lt"/>
                        </a:rPr>
                        <a:t>E5</a:t>
                      </a:r>
                      <a:r>
                        <a:rPr lang="zh-CN" altLang="en-US" sz="1800" b="0" baseline="0" dirty="0">
                          <a:solidFill>
                            <a:srgbClr val="0E1E40"/>
                          </a:solidFill>
                          <a:latin typeface="+mn-lt"/>
                          <a:ea typeface="+mn-ea"/>
                          <a:cs typeface="+mn-ea"/>
                          <a:sym typeface="+mn-lt"/>
                        </a:rPr>
                        <a:t>、</a:t>
                      </a:r>
                      <a:r>
                        <a:rPr lang="en-US" altLang="zh-CN" sz="1800" b="0" baseline="0" dirty="0">
                          <a:solidFill>
                            <a:srgbClr val="0E1E40"/>
                          </a:solidFill>
                          <a:latin typeface="+mn-lt"/>
                          <a:ea typeface="+mn-ea"/>
                          <a:cs typeface="+mn-ea"/>
                          <a:sym typeface="+mn-lt"/>
                        </a:rPr>
                        <a:t>I6</a:t>
                      </a:r>
                      <a:r>
                        <a:rPr lang="zh-CN" altLang="en-US" sz="1800" b="0" baseline="0" dirty="0">
                          <a:solidFill>
                            <a:srgbClr val="0E1E40"/>
                          </a:solidFill>
                          <a:latin typeface="+mn-lt"/>
                          <a:ea typeface="+mn-ea"/>
                          <a:cs typeface="+mn-ea"/>
                          <a:sym typeface="+mn-lt"/>
                        </a:rPr>
                        <a:t>、</a:t>
                      </a:r>
                      <a:r>
                        <a:rPr lang="en-US" altLang="zh-CN" sz="1800" b="0" baseline="0" dirty="0">
                          <a:solidFill>
                            <a:schemeClr val="tx1"/>
                          </a:solidFill>
                          <a:latin typeface="+mn-lt"/>
                          <a:ea typeface="+mn-ea"/>
                          <a:cs typeface="+mn-ea"/>
                          <a:sym typeface="+mn-lt"/>
                        </a:rPr>
                        <a:t>Mx1</a:t>
                      </a:r>
                      <a:r>
                        <a:rPr lang="zh-CN" altLang="en-US" sz="1800" b="0" baseline="0" dirty="0">
                          <a:solidFill>
                            <a:srgbClr val="0E1E40"/>
                          </a:solidFill>
                          <a:latin typeface="+mn-lt"/>
                          <a:ea typeface="+mn-ea"/>
                          <a:cs typeface="+mn-ea"/>
                          <a:sym typeface="+mn-lt"/>
                        </a:rPr>
                        <a:t>、</a:t>
                      </a:r>
                      <a:r>
                        <a:rPr lang="en-US" altLang="zh-CN" sz="1800" b="0" baseline="0" dirty="0">
                          <a:solidFill>
                            <a:srgbClr val="0E1E40"/>
                          </a:solidFill>
                          <a:latin typeface="+mn-lt"/>
                          <a:ea typeface="+mn-ea"/>
                          <a:cs typeface="+mn-ea"/>
                          <a:sym typeface="+mn-lt"/>
                        </a:rPr>
                        <a:t>Tx4</a:t>
                      </a:r>
                      <a:r>
                        <a:rPr lang="zh-CN" altLang="en-US" sz="1800" b="0" baseline="0" dirty="0">
                          <a:solidFill>
                            <a:srgbClr val="0E1E40"/>
                          </a:solidFill>
                          <a:latin typeface="+mn-lt"/>
                          <a:ea typeface="+mn-ea"/>
                          <a:cs typeface="+mn-ea"/>
                          <a:sym typeface="+mn-lt"/>
                        </a:rPr>
                        <a:t>、</a:t>
                      </a:r>
                      <a:r>
                        <a:rPr lang="en-US" altLang="zh-CN" sz="1800" b="0" baseline="0" dirty="0">
                          <a:solidFill>
                            <a:srgbClr val="0E1E40"/>
                          </a:solidFill>
                          <a:latin typeface="+mn-lt"/>
                          <a:ea typeface="+mn-ea"/>
                          <a:cs typeface="+mn-ea"/>
                          <a:sym typeface="+mn-lt"/>
                        </a:rPr>
                        <a:t>F1</a:t>
                      </a:r>
                      <a:r>
                        <a:rPr lang="zh-CN" altLang="en-US" sz="1800" b="0" baseline="0" dirty="0">
                          <a:solidFill>
                            <a:srgbClr val="0E1E40"/>
                          </a:solidFill>
                          <a:latin typeface="+mn-lt"/>
                          <a:ea typeface="+mn-ea"/>
                          <a:cs typeface="+mn-ea"/>
                          <a:sym typeface="+mn-lt"/>
                        </a:rPr>
                        <a:t>、</a:t>
                      </a:r>
                      <a:r>
                        <a:rPr lang="en-US" altLang="zh-CN" sz="1800" b="0" baseline="0" dirty="0">
                          <a:solidFill>
                            <a:srgbClr val="0E1E40"/>
                          </a:solidFill>
                          <a:latin typeface="+mn-lt"/>
                          <a:ea typeface="+mn-ea"/>
                          <a:cs typeface="+mn-ea"/>
                          <a:sym typeface="+mn-lt"/>
                        </a:rPr>
                        <a:t>F2</a:t>
                      </a:r>
                      <a:r>
                        <a:rPr lang="zh-CN" altLang="en-US" sz="1800" b="0" baseline="0" dirty="0">
                          <a:solidFill>
                            <a:srgbClr val="0E1E40"/>
                          </a:solidFill>
                          <a:latin typeface="+mn-lt"/>
                          <a:ea typeface="+mn-ea"/>
                          <a:cs typeface="+mn-ea"/>
                          <a:sym typeface="+mn-lt"/>
                        </a:rPr>
                        <a:t>、</a:t>
                      </a:r>
                      <a:r>
                        <a:rPr lang="en-US" altLang="zh-CN" sz="1800" b="0" baseline="0" dirty="0">
                          <a:solidFill>
                            <a:srgbClr val="0E1E40"/>
                          </a:solidFill>
                          <a:latin typeface="+mn-lt"/>
                          <a:ea typeface="+mn-ea"/>
                          <a:cs typeface="+mn-ea"/>
                          <a:sym typeface="+mn-lt"/>
                        </a:rPr>
                        <a:t>F23</a:t>
                      </a:r>
                      <a:r>
                        <a:rPr lang="zh-CN" altLang="en-US" sz="1800" b="0" baseline="0" dirty="0">
                          <a:solidFill>
                            <a:srgbClr val="0E1E40"/>
                          </a:solidFill>
                          <a:latin typeface="+mn-lt"/>
                          <a:ea typeface="+mn-ea"/>
                          <a:cs typeface="+mn-ea"/>
                          <a:sym typeface="+mn-lt"/>
                        </a:rPr>
                        <a:t>、</a:t>
                      </a:r>
                      <a:r>
                        <a:rPr lang="en-US" altLang="zh-CN" sz="1800" b="0" baseline="0" dirty="0">
                          <a:solidFill>
                            <a:srgbClr val="0E1E40"/>
                          </a:solidFill>
                          <a:latin typeface="+mn-lt"/>
                          <a:ea typeface="+mn-ea"/>
                          <a:cs typeface="+mn-ea"/>
                          <a:sym typeface="+mn-lt"/>
                        </a:rPr>
                        <a:t> F24</a:t>
                      </a:r>
                      <a:r>
                        <a:rPr lang="zh-CN" altLang="en-US" sz="1800" b="0" baseline="0" dirty="0">
                          <a:solidFill>
                            <a:srgbClr val="0E1E40"/>
                          </a:solidFill>
                          <a:latin typeface="+mn-lt"/>
                          <a:ea typeface="+mn-ea"/>
                          <a:cs typeface="+mn-ea"/>
                          <a:sym typeface="+mn-lt"/>
                        </a:rPr>
                        <a:t>）</a:t>
                      </a:r>
                      <a:endParaRPr lang="en-US" altLang="zh-CN" sz="1800" b="0" dirty="0">
                        <a:solidFill>
                          <a:srgbClr val="0E1E40"/>
                        </a:solidFill>
                        <a:latin typeface="+mn-lt"/>
                        <a:ea typeface="+mn-ea"/>
                        <a:cs typeface="+mn-ea"/>
                        <a:sym typeface="+mn-lt"/>
                      </a:endParaRPr>
                    </a:p>
                  </a:txBody>
                  <a:tcPr marL="72000" marR="6857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10"/>
                  </a:ext>
                </a:extLst>
              </a:tr>
              <a:tr h="279964">
                <a:tc>
                  <a:txBody>
                    <a:bodyPr/>
                    <a:lstStyle/>
                    <a:p>
                      <a:pPr algn="l"/>
                      <a:r>
                        <a:rPr lang="zh-CN" altLang="en-US" sz="1800" b="0" dirty="0">
                          <a:solidFill>
                            <a:srgbClr val="0E1E40"/>
                          </a:solidFill>
                          <a:latin typeface="+mn-lt"/>
                          <a:ea typeface="+mn-ea"/>
                          <a:cs typeface="+mn-ea"/>
                          <a:sym typeface="+mn-lt"/>
                        </a:rPr>
                        <a:t>过敏原</a:t>
                      </a:r>
                      <a:r>
                        <a:rPr lang="en-US" altLang="zh-CN" sz="1800" b="0" dirty="0">
                          <a:solidFill>
                            <a:srgbClr val="0E1E40"/>
                          </a:solidFill>
                          <a:latin typeface="+mn-lt"/>
                          <a:ea typeface="+mn-ea"/>
                          <a:cs typeface="+mn-ea"/>
                          <a:sym typeface="+mn-lt"/>
                        </a:rPr>
                        <a:t>10</a:t>
                      </a:r>
                      <a:r>
                        <a:rPr lang="zh-CN" altLang="en-US" sz="1800" b="0" dirty="0">
                          <a:solidFill>
                            <a:srgbClr val="0E1E40"/>
                          </a:solidFill>
                          <a:latin typeface="+mn-lt"/>
                          <a:ea typeface="+mn-ea"/>
                          <a:cs typeface="+mn-ea"/>
                          <a:sym typeface="+mn-lt"/>
                        </a:rPr>
                        <a:t>项（总</a:t>
                      </a:r>
                      <a:r>
                        <a:rPr lang="en-US" altLang="zh-CN" sz="1800" b="0" dirty="0">
                          <a:solidFill>
                            <a:srgbClr val="0E1E40"/>
                          </a:solidFill>
                          <a:latin typeface="+mn-lt"/>
                          <a:ea typeface="+mn-ea"/>
                          <a:cs typeface="+mn-ea"/>
                          <a:sym typeface="+mn-lt"/>
                        </a:rPr>
                        <a:t>lgE</a:t>
                      </a:r>
                      <a:r>
                        <a:rPr lang="zh-CN" altLang="en-US" sz="1800" b="0" baseline="0" dirty="0">
                          <a:solidFill>
                            <a:srgbClr val="0E1E40"/>
                          </a:solidFill>
                          <a:latin typeface="+mn-lt"/>
                          <a:ea typeface="+mn-ea"/>
                          <a:cs typeface="+mn-ea"/>
                          <a:sym typeface="+mn-lt"/>
                        </a:rPr>
                        <a:t>、</a:t>
                      </a:r>
                      <a:r>
                        <a:rPr lang="en-US" altLang="zh-CN" sz="1800" b="0" baseline="0" dirty="0">
                          <a:solidFill>
                            <a:srgbClr val="0E1E40"/>
                          </a:solidFill>
                          <a:latin typeface="+mn-lt"/>
                          <a:ea typeface="+mn-ea"/>
                          <a:cs typeface="+mn-ea"/>
                          <a:sym typeface="+mn-lt"/>
                        </a:rPr>
                        <a:t>D1</a:t>
                      </a:r>
                      <a:r>
                        <a:rPr lang="zh-CN" altLang="en-US" sz="1800" b="0" baseline="0" dirty="0">
                          <a:solidFill>
                            <a:srgbClr val="0E1E40"/>
                          </a:solidFill>
                          <a:latin typeface="+mn-lt"/>
                          <a:ea typeface="+mn-ea"/>
                          <a:cs typeface="+mn-ea"/>
                          <a:sym typeface="+mn-lt"/>
                        </a:rPr>
                        <a:t>、</a:t>
                      </a:r>
                      <a:r>
                        <a:rPr lang="en-US" altLang="zh-CN" sz="1800" b="0" baseline="0" dirty="0">
                          <a:solidFill>
                            <a:srgbClr val="0E1E40"/>
                          </a:solidFill>
                          <a:latin typeface="+mn-lt"/>
                          <a:ea typeface="+mn-ea"/>
                          <a:cs typeface="+mn-ea"/>
                          <a:sym typeface="+mn-lt"/>
                        </a:rPr>
                        <a:t>E5</a:t>
                      </a:r>
                      <a:r>
                        <a:rPr lang="zh-CN" altLang="en-US" sz="1800" b="0" baseline="0" dirty="0">
                          <a:solidFill>
                            <a:srgbClr val="0E1E40"/>
                          </a:solidFill>
                          <a:latin typeface="+mn-lt"/>
                          <a:ea typeface="+mn-ea"/>
                          <a:cs typeface="+mn-ea"/>
                          <a:sym typeface="+mn-lt"/>
                        </a:rPr>
                        <a:t>、</a:t>
                      </a:r>
                      <a:r>
                        <a:rPr lang="en-US" altLang="zh-CN" sz="1800" b="0" baseline="0" dirty="0">
                          <a:solidFill>
                            <a:srgbClr val="0E1E40"/>
                          </a:solidFill>
                          <a:latin typeface="+mn-lt"/>
                          <a:ea typeface="+mn-ea"/>
                          <a:cs typeface="+mn-ea"/>
                          <a:sym typeface="+mn-lt"/>
                        </a:rPr>
                        <a:t>I6</a:t>
                      </a:r>
                      <a:r>
                        <a:rPr lang="zh-CN" altLang="en-US" sz="1800" b="0" baseline="0" dirty="0">
                          <a:solidFill>
                            <a:srgbClr val="0E1E40"/>
                          </a:solidFill>
                          <a:latin typeface="+mn-lt"/>
                          <a:ea typeface="+mn-ea"/>
                          <a:cs typeface="+mn-ea"/>
                          <a:sym typeface="+mn-lt"/>
                        </a:rPr>
                        <a:t>、</a:t>
                      </a:r>
                      <a:r>
                        <a:rPr lang="en-US" altLang="zh-CN" sz="1800" b="0" baseline="0" dirty="0">
                          <a:solidFill>
                            <a:schemeClr val="tx1"/>
                          </a:solidFill>
                          <a:latin typeface="+mn-lt"/>
                          <a:ea typeface="+mn-ea"/>
                          <a:cs typeface="+mn-ea"/>
                          <a:sym typeface="+mn-lt"/>
                        </a:rPr>
                        <a:t>Mx1</a:t>
                      </a:r>
                      <a:r>
                        <a:rPr lang="zh-CN" altLang="en-US" sz="1800" b="0" baseline="0" dirty="0">
                          <a:solidFill>
                            <a:srgbClr val="0E1E40"/>
                          </a:solidFill>
                          <a:latin typeface="+mn-lt"/>
                          <a:ea typeface="+mn-ea"/>
                          <a:cs typeface="+mn-ea"/>
                          <a:sym typeface="+mn-lt"/>
                        </a:rPr>
                        <a:t>、</a:t>
                      </a:r>
                      <a:r>
                        <a:rPr lang="en-US" altLang="zh-CN" sz="1800" b="0" baseline="0" dirty="0">
                          <a:solidFill>
                            <a:srgbClr val="0E1E40"/>
                          </a:solidFill>
                          <a:latin typeface="+mn-lt"/>
                          <a:ea typeface="+mn-ea"/>
                          <a:cs typeface="+mn-ea"/>
                          <a:sym typeface="+mn-lt"/>
                        </a:rPr>
                        <a:t>Tx4</a:t>
                      </a:r>
                      <a:r>
                        <a:rPr lang="zh-CN" altLang="en-US" sz="1800" b="0" baseline="0" dirty="0">
                          <a:solidFill>
                            <a:srgbClr val="0E1E40"/>
                          </a:solidFill>
                          <a:latin typeface="+mn-lt"/>
                          <a:ea typeface="+mn-ea"/>
                          <a:cs typeface="+mn-ea"/>
                          <a:sym typeface="+mn-lt"/>
                        </a:rPr>
                        <a:t>、</a:t>
                      </a:r>
                      <a:r>
                        <a:rPr lang="en-US" altLang="zh-CN" sz="1800" b="0" baseline="0" dirty="0">
                          <a:solidFill>
                            <a:srgbClr val="0E1E40"/>
                          </a:solidFill>
                          <a:latin typeface="+mn-lt"/>
                          <a:ea typeface="+mn-ea"/>
                          <a:cs typeface="+mn-ea"/>
                          <a:sym typeface="+mn-lt"/>
                        </a:rPr>
                        <a:t>F1</a:t>
                      </a:r>
                      <a:r>
                        <a:rPr lang="zh-CN" altLang="en-US" sz="1800" b="0" baseline="0" dirty="0">
                          <a:solidFill>
                            <a:srgbClr val="0E1E40"/>
                          </a:solidFill>
                          <a:latin typeface="+mn-lt"/>
                          <a:ea typeface="+mn-ea"/>
                          <a:cs typeface="+mn-ea"/>
                          <a:sym typeface="+mn-lt"/>
                        </a:rPr>
                        <a:t>、</a:t>
                      </a:r>
                      <a:r>
                        <a:rPr lang="en-US" altLang="zh-CN" sz="1800" b="0" baseline="0" dirty="0">
                          <a:solidFill>
                            <a:srgbClr val="0E1E40"/>
                          </a:solidFill>
                          <a:latin typeface="+mn-lt"/>
                          <a:ea typeface="+mn-ea"/>
                          <a:cs typeface="+mn-ea"/>
                          <a:sym typeface="+mn-lt"/>
                        </a:rPr>
                        <a:t>F2</a:t>
                      </a:r>
                      <a:r>
                        <a:rPr lang="zh-CN" altLang="en-US" sz="1800" b="0" baseline="0" dirty="0">
                          <a:solidFill>
                            <a:srgbClr val="0E1E40"/>
                          </a:solidFill>
                          <a:latin typeface="+mn-lt"/>
                          <a:ea typeface="+mn-ea"/>
                          <a:cs typeface="+mn-ea"/>
                          <a:sym typeface="+mn-lt"/>
                        </a:rPr>
                        <a:t>、</a:t>
                      </a:r>
                      <a:r>
                        <a:rPr lang="en-US" altLang="zh-CN" sz="1800" b="0" baseline="0" dirty="0">
                          <a:solidFill>
                            <a:srgbClr val="0E1E40"/>
                          </a:solidFill>
                          <a:latin typeface="+mn-lt"/>
                          <a:ea typeface="+mn-ea"/>
                          <a:cs typeface="+mn-ea"/>
                          <a:sym typeface="+mn-lt"/>
                        </a:rPr>
                        <a:t>F23</a:t>
                      </a:r>
                      <a:r>
                        <a:rPr lang="zh-CN" altLang="en-US" sz="1800" b="0" baseline="0" dirty="0">
                          <a:solidFill>
                            <a:srgbClr val="0E1E40"/>
                          </a:solidFill>
                          <a:latin typeface="+mn-lt"/>
                          <a:ea typeface="+mn-ea"/>
                          <a:cs typeface="+mn-ea"/>
                          <a:sym typeface="+mn-lt"/>
                        </a:rPr>
                        <a:t>、</a:t>
                      </a:r>
                      <a:r>
                        <a:rPr lang="en-US" altLang="zh-CN" sz="1800" b="0" baseline="0" dirty="0">
                          <a:solidFill>
                            <a:srgbClr val="0E1E40"/>
                          </a:solidFill>
                          <a:latin typeface="+mn-lt"/>
                          <a:ea typeface="+mn-ea"/>
                          <a:cs typeface="+mn-ea"/>
                          <a:sym typeface="+mn-lt"/>
                        </a:rPr>
                        <a:t> F24</a:t>
                      </a:r>
                      <a:r>
                        <a:rPr lang="zh-CN" altLang="en-US" sz="1800" b="0" baseline="0" dirty="0">
                          <a:solidFill>
                            <a:srgbClr val="0E1E40"/>
                          </a:solidFill>
                          <a:latin typeface="+mn-lt"/>
                          <a:ea typeface="+mn-ea"/>
                          <a:cs typeface="+mn-ea"/>
                          <a:sym typeface="+mn-lt"/>
                        </a:rPr>
                        <a:t>）</a:t>
                      </a:r>
                      <a:endParaRPr lang="en-US" altLang="zh-CN" sz="1800" b="0" dirty="0">
                        <a:solidFill>
                          <a:srgbClr val="0E1E40"/>
                        </a:solidFill>
                        <a:latin typeface="+mn-lt"/>
                        <a:ea typeface="+mn-ea"/>
                        <a:cs typeface="+mn-ea"/>
                        <a:sym typeface="+mn-lt"/>
                      </a:endParaRPr>
                    </a:p>
                  </a:txBody>
                  <a:tcPr marL="72000" marR="6857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11"/>
                  </a:ext>
                </a:extLst>
              </a:tr>
            </a:tbl>
          </a:graphicData>
        </a:graphic>
      </p:graphicFrame>
      <p:sp>
        <p:nvSpPr>
          <p:cNvPr id="2" name="文本框 1"/>
          <p:cNvSpPr txBox="1"/>
          <p:nvPr/>
        </p:nvSpPr>
        <p:spPr>
          <a:xfrm>
            <a:off x="1043608" y="323945"/>
            <a:ext cx="1832553" cy="584775"/>
          </a:xfrm>
          <a:prstGeom prst="rect">
            <a:avLst/>
          </a:prstGeom>
          <a:noFill/>
        </p:spPr>
        <p:txBody>
          <a:bodyPr wrap="none" rtlCol="0">
            <a:spAutoFit/>
          </a:bodyPr>
          <a:lstStyle/>
          <a:p>
            <a:pPr>
              <a:buNone/>
            </a:pPr>
            <a:r>
              <a:rPr lang="zh-CN" altLang="en-US" dirty="0">
                <a:solidFill>
                  <a:srgbClr val="002060"/>
                </a:solidFill>
                <a:latin typeface="+mj-ea"/>
                <a:ea typeface="+mj-ea"/>
              </a:rPr>
              <a:t>检测项目</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表格 2"/>
          <p:cNvGraphicFramePr>
            <a:graphicFrameLocks noGrp="1"/>
          </p:cNvGraphicFramePr>
          <p:nvPr/>
        </p:nvGraphicFramePr>
        <p:xfrm>
          <a:off x="1331640" y="620688"/>
          <a:ext cx="6887806" cy="5874903"/>
        </p:xfrm>
        <a:graphic>
          <a:graphicData uri="http://schemas.openxmlformats.org/drawingml/2006/table">
            <a:tbl>
              <a:tblPr firstRow="1" bandRow="1">
                <a:tableStyleId>{5C22544A-7EE6-4342-B048-85BDC9FD1C3A}</a:tableStyleId>
              </a:tblPr>
              <a:tblGrid>
                <a:gridCol w="3443903">
                  <a:extLst>
                    <a:ext uri="{9D8B030D-6E8A-4147-A177-3AD203B41FA5}">
                      <a16:colId xmlns:a16="http://schemas.microsoft.com/office/drawing/2014/main" val="20000"/>
                    </a:ext>
                  </a:extLst>
                </a:gridCol>
                <a:gridCol w="3443903">
                  <a:extLst>
                    <a:ext uri="{9D8B030D-6E8A-4147-A177-3AD203B41FA5}">
                      <a16:colId xmlns:a16="http://schemas.microsoft.com/office/drawing/2014/main" val="20001"/>
                    </a:ext>
                  </a:extLst>
                </a:gridCol>
              </a:tblGrid>
              <a:tr h="313540">
                <a:tc gridSpan="2">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800" b="1" dirty="0">
                          <a:solidFill>
                            <a:schemeClr val="bg1"/>
                          </a:solidFill>
                          <a:latin typeface="+mn-lt"/>
                          <a:ea typeface="+mn-ea"/>
                          <a:cs typeface="+mn-ea"/>
                          <a:sym typeface="+mn-lt"/>
                        </a:rPr>
                        <a:t>专项变应原检测</a:t>
                      </a:r>
                    </a:p>
                  </a:txBody>
                  <a:tcPr marL="68579" marR="6857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B641B"/>
                    </a:solidFill>
                  </a:tcPr>
                </a:tc>
                <a:tc hMerge="1">
                  <a:txBody>
                    <a:bodyPr/>
                    <a:lstStyle/>
                    <a:p>
                      <a:endParaRPr lang="zh-CN"/>
                    </a:p>
                  </a:txBody>
                  <a:tcPr marL="68579" marR="6857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rgbClr val="4891C0"/>
                    </a:solidFill>
                  </a:tcPr>
                </a:tc>
                <a:extLst>
                  <a:ext uri="{0D108BD9-81ED-4DB2-BD59-A6C34878D82A}">
                    <a16:rowId xmlns:a16="http://schemas.microsoft.com/office/drawing/2014/main" val="10000"/>
                  </a:ext>
                </a:extLst>
              </a:tr>
              <a:tr h="365505">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800" b="1" dirty="0">
                          <a:solidFill>
                            <a:schemeClr val="tx1"/>
                          </a:solidFill>
                          <a:latin typeface="+mn-lt"/>
                          <a:ea typeface="+mn-ea"/>
                          <a:cs typeface="+mn-ea"/>
                          <a:sym typeface="+mn-lt"/>
                        </a:rPr>
                        <a:t>吸入变应原</a:t>
                      </a:r>
                    </a:p>
                  </a:txBody>
                  <a:tcPr marL="68579" marR="6857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ctr"/>
                      <a:r>
                        <a:rPr lang="zh-CN" altLang="en-US" sz="1800" b="1" dirty="0">
                          <a:solidFill>
                            <a:schemeClr val="tx1"/>
                          </a:solidFill>
                          <a:latin typeface="+mn-lt"/>
                          <a:ea typeface="+mn-ea"/>
                          <a:cs typeface="+mn-ea"/>
                          <a:sym typeface="+mn-lt"/>
                        </a:rPr>
                        <a:t>食物变应原</a:t>
                      </a:r>
                    </a:p>
                  </a:txBody>
                  <a:tcPr marL="68579" marR="6857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1"/>
                  </a:ext>
                </a:extLst>
              </a:tr>
              <a:tr h="304587">
                <a:tc>
                  <a:txBody>
                    <a:bodyPr/>
                    <a:lstStyle/>
                    <a:p>
                      <a:pPr algn="ctr"/>
                      <a:r>
                        <a:rPr lang="en-US" altLang="zh-CN" sz="1600" b="0" dirty="0">
                          <a:solidFill>
                            <a:schemeClr val="tx1"/>
                          </a:solidFill>
                          <a:latin typeface="+mn-lt"/>
                          <a:ea typeface="+mn-ea"/>
                          <a:cs typeface="+mn-ea"/>
                          <a:sym typeface="+mn-lt"/>
                        </a:rPr>
                        <a:t>D1</a:t>
                      </a:r>
                      <a:r>
                        <a:rPr lang="zh-CN" altLang="en-US" sz="1600" b="0" dirty="0">
                          <a:solidFill>
                            <a:schemeClr val="tx1"/>
                          </a:solidFill>
                          <a:latin typeface="+mn-lt"/>
                          <a:ea typeface="+mn-ea"/>
                          <a:cs typeface="+mn-ea"/>
                          <a:sym typeface="+mn-lt"/>
                        </a:rPr>
                        <a:t>（户尘螨）</a:t>
                      </a:r>
                      <a:endParaRPr lang="en-US" altLang="zh-CN" sz="1600" b="0" dirty="0">
                        <a:solidFill>
                          <a:schemeClr val="tx1"/>
                        </a:solidFill>
                        <a:latin typeface="+mn-lt"/>
                        <a:ea typeface="+mn-ea"/>
                        <a:cs typeface="+mn-ea"/>
                        <a:sym typeface="+mn-lt"/>
                      </a:endParaRPr>
                    </a:p>
                  </a:txBody>
                  <a:tcPr marL="68579" marR="6857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r>
                        <a:rPr lang="en-US" altLang="zh-CN" sz="1600" b="0" dirty="0">
                          <a:solidFill>
                            <a:schemeClr val="tx1"/>
                          </a:solidFill>
                          <a:latin typeface="+mn-lt"/>
                          <a:ea typeface="+mn-ea"/>
                          <a:cs typeface="+mn-ea"/>
                          <a:sym typeface="+mn-lt"/>
                        </a:rPr>
                        <a:t>F1</a:t>
                      </a:r>
                      <a:r>
                        <a:rPr lang="zh-CN" altLang="en-US" sz="1600" b="0" dirty="0">
                          <a:solidFill>
                            <a:schemeClr val="tx1"/>
                          </a:solidFill>
                          <a:latin typeface="+mn-lt"/>
                          <a:ea typeface="+mn-ea"/>
                          <a:cs typeface="+mn-ea"/>
                          <a:sym typeface="+mn-lt"/>
                        </a:rPr>
                        <a:t>（鸡蛋）</a:t>
                      </a:r>
                    </a:p>
                  </a:txBody>
                  <a:tcPr marL="68579" marR="6857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304587">
                <a:tc>
                  <a:txBody>
                    <a:bodyPr/>
                    <a:lstStyle/>
                    <a:p>
                      <a:pPr algn="ctr"/>
                      <a:r>
                        <a:rPr lang="en-US" altLang="zh-CN" sz="1600" b="0" dirty="0">
                          <a:solidFill>
                            <a:schemeClr val="tx1"/>
                          </a:solidFill>
                          <a:latin typeface="+mn-lt"/>
                          <a:ea typeface="+mn-ea"/>
                          <a:cs typeface="+mn-ea"/>
                          <a:sym typeface="+mn-lt"/>
                        </a:rPr>
                        <a:t>D2</a:t>
                      </a:r>
                      <a:r>
                        <a:rPr lang="zh-CN" altLang="en-US" sz="1600" b="0" dirty="0">
                          <a:solidFill>
                            <a:schemeClr val="tx1"/>
                          </a:solidFill>
                          <a:latin typeface="+mn-lt"/>
                          <a:ea typeface="+mn-ea"/>
                          <a:cs typeface="+mn-ea"/>
                          <a:sym typeface="+mn-lt"/>
                        </a:rPr>
                        <a:t>（粉尘螨）</a:t>
                      </a:r>
                    </a:p>
                  </a:txBody>
                  <a:tcPr marL="68579" marR="6857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r>
                        <a:rPr lang="en-US" altLang="zh-CN" sz="1600" b="0" dirty="0">
                          <a:solidFill>
                            <a:schemeClr val="tx1"/>
                          </a:solidFill>
                          <a:latin typeface="+mn-lt"/>
                          <a:ea typeface="+mn-ea"/>
                          <a:cs typeface="+mn-ea"/>
                          <a:sym typeface="+mn-lt"/>
                        </a:rPr>
                        <a:t>F2</a:t>
                      </a:r>
                      <a:r>
                        <a:rPr lang="zh-CN" altLang="en-US" sz="1600" b="0" dirty="0">
                          <a:solidFill>
                            <a:schemeClr val="tx1"/>
                          </a:solidFill>
                          <a:latin typeface="+mn-lt"/>
                          <a:ea typeface="+mn-ea"/>
                          <a:cs typeface="+mn-ea"/>
                          <a:sym typeface="+mn-lt"/>
                        </a:rPr>
                        <a:t>（牛奶）</a:t>
                      </a:r>
                    </a:p>
                  </a:txBody>
                  <a:tcPr marL="68579" marR="6857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r h="304587">
                <a:tc>
                  <a:txBody>
                    <a:bodyPr/>
                    <a:lstStyle/>
                    <a:p>
                      <a:pPr algn="ctr"/>
                      <a:r>
                        <a:rPr lang="en-US" altLang="zh-CN" sz="1600" b="0" dirty="0">
                          <a:solidFill>
                            <a:schemeClr val="tx1"/>
                          </a:solidFill>
                          <a:latin typeface="+mn-lt"/>
                          <a:ea typeface="+mn-ea"/>
                          <a:cs typeface="+mn-ea"/>
                          <a:sym typeface="+mn-lt"/>
                        </a:rPr>
                        <a:t>E1</a:t>
                      </a:r>
                      <a:r>
                        <a:rPr lang="zh-CN" altLang="en-US" sz="1600" b="0" dirty="0">
                          <a:solidFill>
                            <a:schemeClr val="tx1"/>
                          </a:solidFill>
                          <a:latin typeface="+mn-lt"/>
                          <a:ea typeface="+mn-ea"/>
                          <a:cs typeface="+mn-ea"/>
                          <a:sym typeface="+mn-lt"/>
                        </a:rPr>
                        <a:t>（猫毛）</a:t>
                      </a:r>
                    </a:p>
                  </a:txBody>
                  <a:tcPr marL="68579" marR="6857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1600" b="0" dirty="0">
                          <a:solidFill>
                            <a:schemeClr val="tx1"/>
                          </a:solidFill>
                          <a:latin typeface="+mn-lt"/>
                          <a:ea typeface="+mn-ea"/>
                          <a:cs typeface="+mn-ea"/>
                          <a:sym typeface="+mn-lt"/>
                        </a:rPr>
                        <a:t>F4</a:t>
                      </a:r>
                      <a:r>
                        <a:rPr lang="zh-CN" altLang="en-US" sz="1600" b="0" dirty="0">
                          <a:solidFill>
                            <a:schemeClr val="tx1"/>
                          </a:solidFill>
                          <a:latin typeface="+mn-lt"/>
                          <a:ea typeface="+mn-ea"/>
                          <a:cs typeface="+mn-ea"/>
                          <a:sym typeface="+mn-lt"/>
                        </a:rPr>
                        <a:t>（小麦）</a:t>
                      </a:r>
                    </a:p>
                  </a:txBody>
                  <a:tcPr marL="68579" marR="6857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4"/>
                  </a:ext>
                </a:extLst>
              </a:tr>
              <a:tr h="304587">
                <a:tc>
                  <a:txBody>
                    <a:bodyPr/>
                    <a:lstStyle/>
                    <a:p>
                      <a:pPr algn="ctr"/>
                      <a:r>
                        <a:rPr lang="en-US" altLang="zh-CN" sz="1600" b="0" dirty="0">
                          <a:solidFill>
                            <a:schemeClr val="tx1"/>
                          </a:solidFill>
                          <a:latin typeface="+mn-lt"/>
                          <a:ea typeface="+mn-ea"/>
                          <a:cs typeface="+mn-ea"/>
                          <a:sym typeface="+mn-lt"/>
                        </a:rPr>
                        <a:t>E5</a:t>
                      </a:r>
                      <a:r>
                        <a:rPr lang="zh-CN" altLang="en-US" sz="1600" b="0" dirty="0">
                          <a:solidFill>
                            <a:schemeClr val="tx1"/>
                          </a:solidFill>
                          <a:latin typeface="+mn-lt"/>
                          <a:ea typeface="+mn-ea"/>
                          <a:cs typeface="+mn-ea"/>
                          <a:sym typeface="+mn-lt"/>
                        </a:rPr>
                        <a:t>（毛）</a:t>
                      </a:r>
                      <a:endParaRPr lang="en-US" altLang="zh-CN" sz="1600" b="0" dirty="0">
                        <a:solidFill>
                          <a:schemeClr val="tx1"/>
                        </a:solidFill>
                        <a:latin typeface="+mn-lt"/>
                        <a:ea typeface="+mn-ea"/>
                        <a:cs typeface="+mn-ea"/>
                        <a:sym typeface="+mn-lt"/>
                      </a:endParaRPr>
                    </a:p>
                  </a:txBody>
                  <a:tcPr marL="68579" marR="6857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1600" b="0" dirty="0">
                          <a:solidFill>
                            <a:schemeClr val="tx1"/>
                          </a:solidFill>
                          <a:latin typeface="+mn-lt"/>
                          <a:ea typeface="+mn-ea"/>
                          <a:cs typeface="+mn-ea"/>
                          <a:sym typeface="+mn-lt"/>
                        </a:rPr>
                        <a:t>F13</a:t>
                      </a:r>
                      <a:r>
                        <a:rPr lang="zh-CN" altLang="en-US" sz="1600" b="0" dirty="0">
                          <a:solidFill>
                            <a:schemeClr val="tx1"/>
                          </a:solidFill>
                          <a:latin typeface="+mn-lt"/>
                          <a:ea typeface="+mn-ea"/>
                          <a:cs typeface="+mn-ea"/>
                          <a:sym typeface="+mn-lt"/>
                        </a:rPr>
                        <a:t>（花生）</a:t>
                      </a:r>
                      <a:endParaRPr lang="en-US" altLang="zh-CN" sz="1600" b="0" dirty="0">
                        <a:solidFill>
                          <a:schemeClr val="tx1"/>
                        </a:solidFill>
                        <a:latin typeface="+mn-lt"/>
                        <a:ea typeface="+mn-ea"/>
                        <a:cs typeface="+mn-ea"/>
                        <a:sym typeface="+mn-lt"/>
                      </a:endParaRPr>
                    </a:p>
                  </a:txBody>
                  <a:tcPr marL="68579" marR="6857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5"/>
                  </a:ext>
                </a:extLst>
              </a:tr>
              <a:tr h="303624">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1600" b="0" kern="1200" dirty="0">
                          <a:solidFill>
                            <a:schemeClr val="tx1"/>
                          </a:solidFill>
                          <a:latin typeface="+mn-lt"/>
                          <a:ea typeface="+mn-ea"/>
                          <a:cs typeface="+mn-ea"/>
                          <a:sym typeface="+mn-lt"/>
                        </a:rPr>
                        <a:t>I6</a:t>
                      </a:r>
                      <a:r>
                        <a:rPr lang="zh-CN" altLang="en-US" sz="1600" b="0" kern="1200" dirty="0">
                          <a:solidFill>
                            <a:schemeClr val="tx1"/>
                          </a:solidFill>
                          <a:latin typeface="+mn-lt"/>
                          <a:ea typeface="+mn-ea"/>
                          <a:cs typeface="+mn-ea"/>
                          <a:sym typeface="+mn-lt"/>
                        </a:rPr>
                        <a:t>（蟑螂）</a:t>
                      </a:r>
                    </a:p>
                  </a:txBody>
                  <a:tcPr marL="68579" marR="6857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1600" b="0" dirty="0">
                          <a:solidFill>
                            <a:schemeClr val="tx1"/>
                          </a:solidFill>
                          <a:latin typeface="+mn-lt"/>
                          <a:ea typeface="+mn-ea"/>
                          <a:cs typeface="+mn-ea"/>
                          <a:sym typeface="+mn-lt"/>
                        </a:rPr>
                        <a:t>F23</a:t>
                      </a:r>
                      <a:r>
                        <a:rPr lang="zh-CN" altLang="en-US" sz="1600" b="0" dirty="0">
                          <a:solidFill>
                            <a:schemeClr val="tx1"/>
                          </a:solidFill>
                          <a:latin typeface="+mn-lt"/>
                          <a:ea typeface="+mn-ea"/>
                          <a:cs typeface="+mn-ea"/>
                          <a:sym typeface="+mn-lt"/>
                        </a:rPr>
                        <a:t>（蟹）</a:t>
                      </a:r>
                      <a:endParaRPr lang="en-US" altLang="zh-CN" sz="1600" b="0" dirty="0">
                        <a:solidFill>
                          <a:schemeClr val="tx1"/>
                        </a:solidFill>
                        <a:latin typeface="+mn-lt"/>
                        <a:ea typeface="+mn-ea"/>
                        <a:cs typeface="+mn-ea"/>
                        <a:sym typeface="+mn-lt"/>
                      </a:endParaRPr>
                    </a:p>
                  </a:txBody>
                  <a:tcPr marL="68579" marR="6857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6"/>
                  </a:ext>
                </a:extLst>
              </a:tr>
              <a:tr h="304587">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1600" b="0" dirty="0">
                          <a:solidFill>
                            <a:schemeClr val="tx1"/>
                          </a:solidFill>
                          <a:latin typeface="+mn-lt"/>
                          <a:ea typeface="+mn-ea"/>
                          <a:cs typeface="+mn-ea"/>
                          <a:sym typeface="+mn-lt"/>
                        </a:rPr>
                        <a:t>M6</a:t>
                      </a:r>
                      <a:r>
                        <a:rPr lang="zh-CN" altLang="en-US" sz="1600" b="0" dirty="0">
                          <a:solidFill>
                            <a:schemeClr val="tx1"/>
                          </a:solidFill>
                          <a:latin typeface="+mn-lt"/>
                          <a:ea typeface="+mn-ea"/>
                          <a:cs typeface="+mn-ea"/>
                          <a:sym typeface="+mn-lt"/>
                        </a:rPr>
                        <a:t>（交连孢霉）</a:t>
                      </a:r>
                    </a:p>
                  </a:txBody>
                  <a:tcPr marL="68579" marR="6857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endParaRPr lang="en-US" altLang="zh-CN" sz="1600" b="0" dirty="0">
                        <a:solidFill>
                          <a:schemeClr val="tx1"/>
                        </a:solidFill>
                        <a:latin typeface="+mn-lt"/>
                        <a:ea typeface="+mn-ea"/>
                        <a:cs typeface="+mn-ea"/>
                        <a:sym typeface="+mn-lt"/>
                      </a:endParaRPr>
                    </a:p>
                  </a:txBody>
                  <a:tcPr marL="68579" marR="6857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7"/>
                  </a:ext>
                </a:extLst>
              </a:tr>
              <a:tr h="304587">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1600" b="0" dirty="0">
                          <a:solidFill>
                            <a:schemeClr val="tx1"/>
                          </a:solidFill>
                          <a:latin typeface="+mn-lt"/>
                          <a:ea typeface="+mn-ea"/>
                          <a:cs typeface="+mn-ea"/>
                          <a:sym typeface="+mn-lt"/>
                        </a:rPr>
                        <a:t>M3</a:t>
                      </a:r>
                      <a:r>
                        <a:rPr lang="zh-CN" altLang="en-US" sz="1600" b="0" dirty="0">
                          <a:solidFill>
                            <a:schemeClr val="tx1"/>
                          </a:solidFill>
                          <a:latin typeface="+mn-lt"/>
                          <a:ea typeface="+mn-ea"/>
                          <a:cs typeface="+mn-ea"/>
                          <a:sym typeface="+mn-lt"/>
                        </a:rPr>
                        <a:t>（烟霉菌）</a:t>
                      </a:r>
                    </a:p>
                  </a:txBody>
                  <a:tcPr marL="68579" marR="6857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endParaRPr lang="en-US" altLang="zh-CN" sz="1600" b="1" dirty="0">
                        <a:solidFill>
                          <a:srgbClr val="0E1E40"/>
                        </a:solidFill>
                        <a:latin typeface="+mn-lt"/>
                        <a:ea typeface="+mn-ea"/>
                        <a:cs typeface="+mn-ea"/>
                        <a:sym typeface="+mn-lt"/>
                      </a:endParaRPr>
                    </a:p>
                  </a:txBody>
                  <a:tcPr marL="68579" marR="6857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8"/>
                  </a:ext>
                </a:extLst>
              </a:tr>
              <a:tr h="304587">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1600" b="0" dirty="0">
                          <a:solidFill>
                            <a:schemeClr val="tx1"/>
                          </a:solidFill>
                          <a:latin typeface="+mn-lt"/>
                          <a:ea typeface="+mn-ea"/>
                          <a:cs typeface="+mn-ea"/>
                          <a:sym typeface="+mn-lt"/>
                        </a:rPr>
                        <a:t>W6</a:t>
                      </a:r>
                      <a:r>
                        <a:rPr lang="zh-CN" altLang="en-US" sz="1600" b="0" dirty="0">
                          <a:solidFill>
                            <a:schemeClr val="tx1"/>
                          </a:solidFill>
                          <a:latin typeface="+mn-lt"/>
                          <a:ea typeface="+mn-ea"/>
                          <a:cs typeface="+mn-ea"/>
                          <a:sym typeface="+mn-lt"/>
                        </a:rPr>
                        <a:t>（艾蒿）</a:t>
                      </a:r>
                    </a:p>
                  </a:txBody>
                  <a:tcPr marL="68579" marR="6857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endParaRPr lang="en-US" altLang="zh-CN" sz="1600" b="1" dirty="0">
                        <a:solidFill>
                          <a:srgbClr val="0E1E40"/>
                        </a:solidFill>
                        <a:latin typeface="+mn-lt"/>
                        <a:ea typeface="+mn-ea"/>
                        <a:cs typeface="+mn-ea"/>
                        <a:sym typeface="+mn-lt"/>
                      </a:endParaRPr>
                    </a:p>
                  </a:txBody>
                  <a:tcPr marL="68579" marR="6857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9"/>
                  </a:ext>
                </a:extLst>
              </a:tr>
              <a:tr h="365505">
                <a:tc gridSpan="2">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800" b="1" dirty="0">
                          <a:solidFill>
                            <a:schemeClr val="tx1"/>
                          </a:solidFill>
                          <a:latin typeface="+mn-lt"/>
                          <a:ea typeface="+mn-ea"/>
                          <a:cs typeface="+mn-ea"/>
                          <a:sym typeface="+mn-lt"/>
                        </a:rPr>
                        <a:t>混合变应原</a:t>
                      </a:r>
                    </a:p>
                  </a:txBody>
                  <a:tcPr marL="68579" marR="6857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95000"/>
                      </a:schemeClr>
                    </a:solidFill>
                  </a:tcPr>
                </a:tc>
                <a:tc hMerge="1">
                  <a:txBody>
                    <a:bodyPr/>
                    <a:lstStyle/>
                    <a:p>
                      <a:endParaRPr lang="zh-CN"/>
                    </a:p>
                  </a:txBody>
                  <a:tcPr marL="68579" marR="6857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4891C0"/>
                    </a:solidFill>
                  </a:tcPr>
                </a:tc>
                <a:extLst>
                  <a:ext uri="{0D108BD9-81ED-4DB2-BD59-A6C34878D82A}">
                    <a16:rowId xmlns:a16="http://schemas.microsoft.com/office/drawing/2014/main" val="10010"/>
                  </a:ext>
                </a:extLst>
              </a:tr>
              <a:tr h="436026">
                <a:tc gridSpan="2">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1600" b="0" kern="1200" dirty="0">
                          <a:solidFill>
                            <a:schemeClr val="tx1"/>
                          </a:solidFill>
                          <a:latin typeface="+mn-lt"/>
                          <a:ea typeface="+mn-ea"/>
                          <a:cs typeface="+mn-ea"/>
                          <a:sym typeface="+mn-lt"/>
                        </a:rPr>
                        <a:t>Fx5(</a:t>
                      </a:r>
                      <a:r>
                        <a:rPr lang="zh-CN" altLang="en-US" sz="1600" b="0" kern="1200" dirty="0">
                          <a:solidFill>
                            <a:schemeClr val="tx1"/>
                          </a:solidFill>
                          <a:latin typeface="+mn-lt"/>
                          <a:ea typeface="+mn-ea"/>
                          <a:cs typeface="+mn-ea"/>
                          <a:sym typeface="+mn-lt"/>
                        </a:rPr>
                        <a:t>蛋白、牛奶、鱼、小麦、花生、大豆）</a:t>
                      </a:r>
                      <a:endParaRPr lang="en-US" altLang="zh-CN" sz="1600" b="0" kern="1200" dirty="0">
                        <a:solidFill>
                          <a:schemeClr val="tx1"/>
                        </a:solidFill>
                        <a:latin typeface="+mn-lt"/>
                        <a:ea typeface="+mn-ea"/>
                        <a:cs typeface="+mn-ea"/>
                        <a:sym typeface="+mn-lt"/>
                      </a:endParaRPr>
                    </a:p>
                  </a:txBody>
                  <a:tcPr marL="68579" marR="6857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hMerge="1">
                  <a:txBody>
                    <a:bodyPr/>
                    <a:lstStyle/>
                    <a:p>
                      <a:endParaRPr lang="zh-CN"/>
                    </a:p>
                  </a:txBody>
                  <a:tcPr marL="68579" marR="6857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10011"/>
                  </a:ext>
                </a:extLst>
              </a:tr>
              <a:tr h="338858">
                <a:tc gridSpan="2">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1600" b="0" kern="1200" dirty="0">
                          <a:solidFill>
                            <a:schemeClr val="tx1"/>
                          </a:solidFill>
                          <a:latin typeface="+mn-lt"/>
                          <a:ea typeface="+mn-ea"/>
                          <a:cs typeface="+mn-ea"/>
                          <a:sym typeface="+mn-lt"/>
                        </a:rPr>
                        <a:t>Hx2</a:t>
                      </a:r>
                      <a:r>
                        <a:rPr lang="zh-CN" altLang="en-US" sz="1600" b="0" kern="1200" dirty="0">
                          <a:solidFill>
                            <a:schemeClr val="tx1"/>
                          </a:solidFill>
                          <a:latin typeface="+mn-lt"/>
                          <a:ea typeface="+mn-ea"/>
                          <a:cs typeface="+mn-ea"/>
                          <a:sym typeface="+mn-lt"/>
                        </a:rPr>
                        <a:t>（屋尘</a:t>
                      </a:r>
                      <a:r>
                        <a:rPr lang="en-US" altLang="zh-CN" sz="1600" b="0" kern="1200" dirty="0">
                          <a:solidFill>
                            <a:schemeClr val="tx1"/>
                          </a:solidFill>
                          <a:latin typeface="+mn-lt"/>
                          <a:ea typeface="+mn-ea"/>
                          <a:cs typeface="+mn-ea"/>
                          <a:sym typeface="+mn-lt"/>
                        </a:rPr>
                        <a:t>, </a:t>
                      </a:r>
                      <a:r>
                        <a:rPr lang="zh-CN" altLang="en-US" sz="1600" b="0" kern="1200" dirty="0">
                          <a:solidFill>
                            <a:schemeClr val="tx1"/>
                          </a:solidFill>
                          <a:latin typeface="+mn-lt"/>
                          <a:ea typeface="+mn-ea"/>
                          <a:cs typeface="+mn-ea"/>
                          <a:sym typeface="+mn-lt"/>
                        </a:rPr>
                        <a:t>户尘螨</a:t>
                      </a:r>
                      <a:r>
                        <a:rPr lang="en-US" altLang="zh-CN" sz="1600" b="0" kern="1200" dirty="0">
                          <a:solidFill>
                            <a:schemeClr val="tx1"/>
                          </a:solidFill>
                          <a:latin typeface="+mn-lt"/>
                          <a:ea typeface="+mn-ea"/>
                          <a:cs typeface="+mn-ea"/>
                          <a:sym typeface="+mn-lt"/>
                        </a:rPr>
                        <a:t>, </a:t>
                      </a:r>
                      <a:r>
                        <a:rPr lang="zh-CN" altLang="en-US" sz="1600" b="0" kern="1200" dirty="0">
                          <a:solidFill>
                            <a:schemeClr val="tx1"/>
                          </a:solidFill>
                          <a:latin typeface="+mn-lt"/>
                          <a:ea typeface="+mn-ea"/>
                          <a:cs typeface="+mn-ea"/>
                          <a:sym typeface="+mn-lt"/>
                        </a:rPr>
                        <a:t>粉尘螨</a:t>
                      </a:r>
                      <a:r>
                        <a:rPr lang="en-US" altLang="zh-CN" sz="1600" b="0" kern="1200" dirty="0">
                          <a:solidFill>
                            <a:schemeClr val="tx1"/>
                          </a:solidFill>
                          <a:latin typeface="+mn-lt"/>
                          <a:ea typeface="+mn-ea"/>
                          <a:cs typeface="+mn-ea"/>
                          <a:sym typeface="+mn-lt"/>
                        </a:rPr>
                        <a:t>, </a:t>
                      </a:r>
                      <a:r>
                        <a:rPr lang="zh-CN" altLang="en-US" sz="1600" b="0" kern="1200" dirty="0">
                          <a:solidFill>
                            <a:schemeClr val="tx1"/>
                          </a:solidFill>
                          <a:latin typeface="+mn-lt"/>
                          <a:ea typeface="+mn-ea"/>
                          <a:cs typeface="+mn-ea"/>
                          <a:sym typeface="+mn-lt"/>
                        </a:rPr>
                        <a:t>德国小蠊）</a:t>
                      </a:r>
                    </a:p>
                  </a:txBody>
                  <a:tcPr marL="68579" marR="6857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hMerge="1">
                  <a:txBody>
                    <a:bodyPr/>
                    <a:lstStyle/>
                    <a:p>
                      <a:endParaRPr lang="zh-CN"/>
                    </a:p>
                  </a:txBody>
                  <a:tcPr marL="68579" marR="6857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EAEFF7"/>
                    </a:solidFill>
                  </a:tcPr>
                </a:tc>
                <a:extLst>
                  <a:ext uri="{0D108BD9-81ED-4DB2-BD59-A6C34878D82A}">
                    <a16:rowId xmlns:a16="http://schemas.microsoft.com/office/drawing/2014/main" val="10012"/>
                  </a:ext>
                </a:extLst>
              </a:tr>
              <a:tr h="389485">
                <a:tc gridSpan="2">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1600" b="0" kern="1200" dirty="0">
                          <a:solidFill>
                            <a:schemeClr val="tx1"/>
                          </a:solidFill>
                          <a:latin typeface="+mn-lt"/>
                          <a:ea typeface="+mn-ea"/>
                          <a:cs typeface="+mn-ea"/>
                          <a:sym typeface="+mn-lt"/>
                        </a:rPr>
                        <a:t>Ex1</a:t>
                      </a:r>
                      <a:r>
                        <a:rPr lang="zh-CN" altLang="en-US" sz="1600" b="0" kern="1200" dirty="0">
                          <a:solidFill>
                            <a:schemeClr val="tx1"/>
                          </a:solidFill>
                          <a:latin typeface="+mn-lt"/>
                          <a:ea typeface="+mn-ea"/>
                          <a:cs typeface="+mn-ea"/>
                          <a:sym typeface="+mn-lt"/>
                        </a:rPr>
                        <a:t>（猫皮屑，马皮屑，牛皮屑，狗皮屑）</a:t>
                      </a:r>
                    </a:p>
                  </a:txBody>
                  <a:tcPr marL="68579" marR="6857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hMerge="1">
                  <a:txBody>
                    <a:bodyPr/>
                    <a:lstStyle/>
                    <a:p>
                      <a:endParaRPr lang="zh-CN"/>
                    </a:p>
                  </a:txBody>
                  <a:tcPr marL="68579" marR="6857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10013"/>
                  </a:ext>
                </a:extLst>
              </a:tr>
              <a:tr h="434898">
                <a:tc gridSpan="2">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1600" b="0" kern="1200" dirty="0">
                          <a:solidFill>
                            <a:schemeClr val="tx1"/>
                          </a:solidFill>
                          <a:latin typeface="+mn-lt"/>
                          <a:ea typeface="+mn-ea"/>
                          <a:cs typeface="+mn-ea"/>
                          <a:sym typeface="+mn-lt"/>
                        </a:rPr>
                        <a:t>Mx1</a:t>
                      </a:r>
                      <a:r>
                        <a:rPr lang="zh-CN" altLang="en-US" sz="1600" b="0" kern="1200" dirty="0">
                          <a:solidFill>
                            <a:schemeClr val="tx1"/>
                          </a:solidFill>
                          <a:latin typeface="+mn-lt"/>
                          <a:ea typeface="+mn-ea"/>
                          <a:cs typeface="+mn-ea"/>
                          <a:sym typeface="+mn-lt"/>
                        </a:rPr>
                        <a:t>（特异青霉，多主支孢，烟曲霉，链格孢）</a:t>
                      </a:r>
                    </a:p>
                  </a:txBody>
                  <a:tcPr marL="68579" marR="6857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hMerge="1">
                  <a:txBody>
                    <a:bodyPr/>
                    <a:lstStyle/>
                    <a:p>
                      <a:endParaRPr lang="zh-CN"/>
                    </a:p>
                  </a:txBody>
                  <a:tcPr marL="68579" marR="6857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EAEFF7"/>
                    </a:solidFill>
                  </a:tcPr>
                </a:tc>
                <a:extLst>
                  <a:ext uri="{0D108BD9-81ED-4DB2-BD59-A6C34878D82A}">
                    <a16:rowId xmlns:a16="http://schemas.microsoft.com/office/drawing/2014/main" val="10014"/>
                  </a:ext>
                </a:extLst>
              </a:tr>
              <a:tr h="496116">
                <a:tc gridSpan="2">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1600" b="0" kern="1200" dirty="0">
                          <a:solidFill>
                            <a:schemeClr val="tx1"/>
                          </a:solidFill>
                          <a:latin typeface="+mn-lt"/>
                          <a:ea typeface="+mn-ea"/>
                          <a:cs typeface="+mn-ea"/>
                          <a:sym typeface="+mn-lt"/>
                        </a:rPr>
                        <a:t>Mx2</a:t>
                      </a:r>
                      <a:r>
                        <a:rPr lang="zh-CN" altLang="en-US" sz="1600" b="0" kern="1200" dirty="0">
                          <a:solidFill>
                            <a:schemeClr val="tx1"/>
                          </a:solidFill>
                          <a:latin typeface="+mn-lt"/>
                          <a:ea typeface="+mn-ea"/>
                          <a:cs typeface="+mn-ea"/>
                          <a:sym typeface="+mn-lt"/>
                        </a:rPr>
                        <a:t>（特异青霉，多主支孢，烟曲霉，白假丝酵母，链格孢，长蠕孢）</a:t>
                      </a:r>
                    </a:p>
                  </a:txBody>
                  <a:tcPr marL="68579" marR="6857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zh-CN"/>
                    </a:p>
                  </a:txBody>
                  <a:tcPr marL="68579" marR="6857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15"/>
                  </a:ext>
                </a:extLst>
              </a:tr>
            </a:tbl>
          </a:graphicData>
        </a:graphic>
      </p:graphicFrame>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4788024" y="1412777"/>
            <a:ext cx="4132139" cy="3529112"/>
          </a:xfrm>
          <a:solidFill>
            <a:schemeClr val="bg1">
              <a:lumMod val="95000"/>
            </a:schemeClr>
          </a:solidFill>
        </p:spPr>
        <p:txBody>
          <a:bodyPr/>
          <a:lstStyle/>
          <a:p>
            <a:pPr marL="0" indent="0" eaLnBrk="1" hangingPunct="1">
              <a:buClr>
                <a:schemeClr val="accent4"/>
              </a:buClr>
              <a:buFontTx/>
              <a:buNone/>
              <a:defRPr/>
            </a:pPr>
            <a:r>
              <a:rPr lang="zh-CN" altLang="en-US" sz="2400" dirty="0">
                <a:latin typeface="微软雅黑" panose="020B0503020204020204" pitchFamily="34" charset="-122"/>
                <a:ea typeface="微软雅黑" panose="020B0503020204020204" pitchFamily="34" charset="-122"/>
              </a:rPr>
              <a:t>儿童</a:t>
            </a:r>
            <a:r>
              <a:rPr lang="en-US"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食物过敏原</a:t>
            </a:r>
            <a:r>
              <a:rPr lang="en-US" sz="2400" dirty="0">
                <a:latin typeface="微软雅黑" panose="020B0503020204020204" pitchFamily="34" charset="-122"/>
                <a:ea typeface="微软雅黑" panose="020B0503020204020204" pitchFamily="34" charset="-122"/>
              </a:rPr>
              <a:t>):</a:t>
            </a:r>
          </a:p>
          <a:p>
            <a:pPr marL="0" indent="0" eaLnBrk="1" hangingPunct="1">
              <a:buClr>
                <a:schemeClr val="accent4"/>
              </a:buClr>
              <a:defRPr/>
            </a:pPr>
            <a:r>
              <a:rPr lang="zh-CN" altLang="en-US" sz="2000" b="0" dirty="0">
                <a:latin typeface="微软雅黑" panose="020B0503020204020204" pitchFamily="34" charset="-122"/>
                <a:ea typeface="微软雅黑" panose="020B0503020204020204" pitchFamily="34" charset="-122"/>
              </a:rPr>
              <a:t>蛋清</a:t>
            </a:r>
            <a:endParaRPr lang="en-US" sz="2000" b="0" dirty="0">
              <a:latin typeface="微软雅黑" panose="020B0503020204020204" pitchFamily="34" charset="-122"/>
              <a:ea typeface="微软雅黑" panose="020B0503020204020204" pitchFamily="34" charset="-122"/>
            </a:endParaRPr>
          </a:p>
          <a:p>
            <a:pPr marL="0" indent="0" eaLnBrk="1" hangingPunct="1">
              <a:buClr>
                <a:schemeClr val="accent4"/>
              </a:buClr>
              <a:defRPr/>
            </a:pPr>
            <a:r>
              <a:rPr lang="zh-CN" altLang="en-US" sz="2000" b="0" dirty="0">
                <a:latin typeface="微软雅黑" panose="020B0503020204020204" pitchFamily="34" charset="-122"/>
                <a:ea typeface="微软雅黑" panose="020B0503020204020204" pitchFamily="34" charset="-122"/>
              </a:rPr>
              <a:t>牛奶</a:t>
            </a:r>
            <a:endParaRPr lang="en-US" sz="2000" b="0" dirty="0">
              <a:latin typeface="微软雅黑" panose="020B0503020204020204" pitchFamily="34" charset="-122"/>
              <a:ea typeface="微软雅黑" panose="020B0503020204020204" pitchFamily="34" charset="-122"/>
            </a:endParaRPr>
          </a:p>
          <a:p>
            <a:pPr marL="0" indent="0" eaLnBrk="1" hangingPunct="1">
              <a:buClr>
                <a:schemeClr val="accent4"/>
              </a:buClr>
              <a:defRPr/>
            </a:pPr>
            <a:r>
              <a:rPr lang="zh-CN" altLang="en-US" sz="2000" b="0" dirty="0">
                <a:latin typeface="微软雅黑" panose="020B0503020204020204" pitchFamily="34" charset="-122"/>
                <a:ea typeface="微软雅黑" panose="020B0503020204020204" pitchFamily="34" charset="-122"/>
              </a:rPr>
              <a:t>鱼</a:t>
            </a:r>
            <a:endParaRPr lang="en-US" sz="2000" b="0" dirty="0">
              <a:latin typeface="微软雅黑" panose="020B0503020204020204" pitchFamily="34" charset="-122"/>
              <a:ea typeface="微软雅黑" panose="020B0503020204020204" pitchFamily="34" charset="-122"/>
            </a:endParaRPr>
          </a:p>
          <a:p>
            <a:pPr marL="0" indent="0" eaLnBrk="1" hangingPunct="1">
              <a:buClr>
                <a:schemeClr val="accent4"/>
              </a:buClr>
              <a:defRPr/>
            </a:pPr>
            <a:r>
              <a:rPr lang="zh-CN" altLang="en-US" sz="2000" b="0" dirty="0">
                <a:latin typeface="微软雅黑" panose="020B0503020204020204" pitchFamily="34" charset="-122"/>
                <a:ea typeface="微软雅黑" panose="020B0503020204020204" pitchFamily="34" charset="-122"/>
              </a:rPr>
              <a:t>小麦</a:t>
            </a:r>
            <a:endParaRPr lang="en-US" sz="2000" b="0" dirty="0">
              <a:latin typeface="微软雅黑" panose="020B0503020204020204" pitchFamily="34" charset="-122"/>
              <a:ea typeface="微软雅黑" panose="020B0503020204020204" pitchFamily="34" charset="-122"/>
            </a:endParaRPr>
          </a:p>
          <a:p>
            <a:pPr marL="0" indent="0" eaLnBrk="1" hangingPunct="1">
              <a:buClr>
                <a:schemeClr val="accent4"/>
              </a:buClr>
              <a:defRPr/>
            </a:pPr>
            <a:r>
              <a:rPr lang="zh-CN" altLang="en-US" sz="2000" b="0" dirty="0">
                <a:latin typeface="微软雅黑" panose="020B0503020204020204" pitchFamily="34" charset="-122"/>
                <a:ea typeface="微软雅黑" panose="020B0503020204020204" pitchFamily="34" charset="-122"/>
              </a:rPr>
              <a:t>花生</a:t>
            </a:r>
            <a:r>
              <a:rPr lang="en-US" sz="2000" b="0" dirty="0">
                <a:latin typeface="微软雅黑" panose="020B0503020204020204" pitchFamily="34" charset="-122"/>
                <a:ea typeface="微软雅黑" panose="020B0503020204020204" pitchFamily="34" charset="-122"/>
              </a:rPr>
              <a:t> </a:t>
            </a:r>
          </a:p>
          <a:p>
            <a:pPr marL="0" indent="0" eaLnBrk="1" hangingPunct="1">
              <a:buClr>
                <a:schemeClr val="accent4"/>
              </a:buClr>
              <a:defRPr/>
            </a:pPr>
            <a:r>
              <a:rPr lang="zh-CN" altLang="en-US" sz="2000" b="0" dirty="0">
                <a:latin typeface="微软雅黑" panose="020B0503020204020204" pitchFamily="34" charset="-122"/>
                <a:ea typeface="微软雅黑" panose="020B0503020204020204" pitchFamily="34" charset="-122"/>
              </a:rPr>
              <a:t>大豆</a:t>
            </a:r>
            <a:endParaRPr lang="en-US" sz="2000" b="0" dirty="0">
              <a:latin typeface="微软雅黑" panose="020B0503020204020204" pitchFamily="34" charset="-122"/>
              <a:ea typeface="微软雅黑" panose="020B0503020204020204" pitchFamily="34" charset="-122"/>
            </a:endParaRPr>
          </a:p>
          <a:p>
            <a:pPr marL="0" indent="0" eaLnBrk="1" hangingPunct="1">
              <a:defRPr/>
            </a:pPr>
            <a:endParaRPr dirty="0">
              <a:latin typeface="微软雅黑" panose="020B0503020204020204" pitchFamily="34" charset="-122"/>
              <a:ea typeface="微软雅黑" panose="020B0503020204020204" pitchFamily="34" charset="-122"/>
            </a:endParaRPr>
          </a:p>
          <a:p>
            <a:pPr marL="0" indent="0" eaLnBrk="1" hangingPunct="1">
              <a:defRPr/>
            </a:pPr>
            <a:endParaRPr dirty="0">
              <a:latin typeface="微软雅黑" panose="020B0503020204020204" pitchFamily="34" charset="-122"/>
              <a:ea typeface="微软雅黑" panose="020B0503020204020204" pitchFamily="34" charset="-122"/>
            </a:endParaRPr>
          </a:p>
        </p:txBody>
      </p:sp>
      <p:sp>
        <p:nvSpPr>
          <p:cNvPr id="3" name="Content Placeholder 2"/>
          <p:cNvSpPr>
            <a:spLocks noGrp="1"/>
          </p:cNvSpPr>
          <p:nvPr>
            <p:ph sz="half" idx="1"/>
          </p:nvPr>
        </p:nvSpPr>
        <p:spPr>
          <a:xfrm>
            <a:off x="234950" y="1412777"/>
            <a:ext cx="4144963" cy="3529112"/>
          </a:xfrm>
          <a:solidFill>
            <a:schemeClr val="bg1">
              <a:lumMod val="95000"/>
            </a:schemeClr>
          </a:solidFill>
        </p:spPr>
        <p:txBody>
          <a:bodyPr/>
          <a:lstStyle/>
          <a:p>
            <a:pPr marL="0" indent="0" eaLnBrk="1" hangingPunct="1">
              <a:buClr>
                <a:schemeClr val="accent4"/>
              </a:buClr>
              <a:buFontTx/>
              <a:buNone/>
              <a:defRPr/>
            </a:pPr>
            <a:r>
              <a:rPr lang="zh-CN" altLang="en-US" sz="2400" b="1" dirty="0">
                <a:latin typeface="微软雅黑" panose="020B0503020204020204" pitchFamily="34" charset="-122"/>
                <a:ea typeface="微软雅黑" panose="020B0503020204020204" pitchFamily="34" charset="-122"/>
              </a:rPr>
              <a:t>成人</a:t>
            </a:r>
            <a:r>
              <a:rPr sz="2400" b="1" dirty="0">
                <a:latin typeface="微软雅黑" panose="020B0503020204020204" pitchFamily="34" charset="-122"/>
                <a:ea typeface="微软雅黑" panose="020B0503020204020204" pitchFamily="34" charset="-122"/>
              </a:rPr>
              <a:t> (</a:t>
            </a:r>
            <a:r>
              <a:rPr lang="zh-CN" altLang="en-US" sz="2400" b="1" dirty="0">
                <a:latin typeface="微软雅黑" panose="020B0503020204020204" pitchFamily="34" charset="-122"/>
                <a:ea typeface="微软雅黑" panose="020B0503020204020204" pitchFamily="34" charset="-122"/>
              </a:rPr>
              <a:t>吸入过敏原</a:t>
            </a:r>
            <a:r>
              <a:rPr sz="2400" b="1" dirty="0">
                <a:latin typeface="微软雅黑" panose="020B0503020204020204" pitchFamily="34" charset="-122"/>
                <a:ea typeface="微软雅黑" panose="020B0503020204020204" pitchFamily="34" charset="-122"/>
              </a:rPr>
              <a:t>):	</a:t>
            </a:r>
          </a:p>
          <a:p>
            <a:pPr eaLnBrk="1" hangingPunct="1">
              <a:buClr>
                <a:schemeClr val="accent4"/>
              </a:buClr>
              <a:defRPr/>
            </a:pPr>
            <a:r>
              <a:rPr lang="zh-CN" altLang="en-US" sz="2000" b="0" dirty="0">
                <a:latin typeface="微软雅黑" panose="020B0503020204020204" pitchFamily="34" charset="-122"/>
                <a:ea typeface="微软雅黑" panose="020B0503020204020204" pitchFamily="34" charset="-122"/>
              </a:rPr>
              <a:t>花粉</a:t>
            </a:r>
            <a:r>
              <a:rPr sz="2000" b="0" dirty="0">
                <a:latin typeface="微软雅黑" panose="020B0503020204020204" pitchFamily="34" charset="-122"/>
                <a:ea typeface="微软雅黑" panose="020B0503020204020204" pitchFamily="34" charset="-122"/>
              </a:rPr>
              <a:t> (</a:t>
            </a:r>
            <a:r>
              <a:rPr lang="zh-CN" altLang="en-US" sz="2000" b="0" dirty="0">
                <a:latin typeface="微软雅黑" panose="020B0503020204020204" pitchFamily="34" charset="-122"/>
                <a:ea typeface="微软雅黑" panose="020B0503020204020204" pitchFamily="34" charset="-122"/>
              </a:rPr>
              <a:t>牧草</a:t>
            </a:r>
            <a:r>
              <a:rPr sz="2000" b="0" dirty="0">
                <a:latin typeface="微软雅黑" panose="020B0503020204020204" pitchFamily="34" charset="-122"/>
                <a:ea typeface="微软雅黑" panose="020B0503020204020204" pitchFamily="34" charset="-122"/>
              </a:rPr>
              <a:t>/</a:t>
            </a:r>
            <a:r>
              <a:rPr lang="zh-CN" altLang="en-US" sz="2000" b="0" dirty="0">
                <a:latin typeface="微软雅黑" panose="020B0503020204020204" pitchFamily="34" charset="-122"/>
                <a:ea typeface="微软雅黑" panose="020B0503020204020204" pitchFamily="34" charset="-122"/>
              </a:rPr>
              <a:t>树</a:t>
            </a:r>
            <a:r>
              <a:rPr sz="2000" b="0" dirty="0">
                <a:latin typeface="微软雅黑" panose="020B0503020204020204" pitchFamily="34" charset="-122"/>
                <a:ea typeface="微软雅黑" panose="020B0503020204020204" pitchFamily="34" charset="-122"/>
              </a:rPr>
              <a:t>/</a:t>
            </a:r>
            <a:r>
              <a:rPr lang="zh-CN" altLang="en-US" sz="2000" b="0" dirty="0">
                <a:latin typeface="微软雅黑" panose="020B0503020204020204" pitchFamily="34" charset="-122"/>
                <a:ea typeface="微软雅黑" panose="020B0503020204020204" pitchFamily="34" charset="-122"/>
              </a:rPr>
              <a:t>野草</a:t>
            </a:r>
            <a:r>
              <a:rPr sz="2000" b="0" dirty="0">
                <a:latin typeface="微软雅黑" panose="020B0503020204020204" pitchFamily="34" charset="-122"/>
                <a:ea typeface="微软雅黑" panose="020B0503020204020204" pitchFamily="34" charset="-122"/>
              </a:rPr>
              <a:t>)</a:t>
            </a:r>
          </a:p>
          <a:p>
            <a:pPr eaLnBrk="1" hangingPunct="1">
              <a:buClr>
                <a:schemeClr val="accent4"/>
              </a:buClr>
              <a:defRPr/>
            </a:pPr>
            <a:r>
              <a:rPr lang="zh-CN" altLang="en-US" sz="2000" b="0" dirty="0">
                <a:latin typeface="微软雅黑" panose="020B0503020204020204" pitchFamily="34" charset="-122"/>
                <a:ea typeface="微软雅黑" panose="020B0503020204020204" pitchFamily="34" charset="-122"/>
              </a:rPr>
              <a:t>皮屑</a:t>
            </a:r>
            <a:r>
              <a:rPr sz="2000" b="0" dirty="0">
                <a:latin typeface="微软雅黑" panose="020B0503020204020204" pitchFamily="34" charset="-122"/>
                <a:ea typeface="微软雅黑" panose="020B0503020204020204" pitchFamily="34" charset="-122"/>
              </a:rPr>
              <a:t> (</a:t>
            </a:r>
            <a:r>
              <a:rPr lang="zh-CN" altLang="en-US" sz="2000" b="0" dirty="0">
                <a:latin typeface="微软雅黑" panose="020B0503020204020204" pitchFamily="34" charset="-122"/>
                <a:ea typeface="微软雅黑" panose="020B0503020204020204" pitchFamily="34" charset="-122"/>
              </a:rPr>
              <a:t>动物</a:t>
            </a:r>
            <a:r>
              <a:rPr sz="2000" b="0" dirty="0">
                <a:latin typeface="微软雅黑" panose="020B0503020204020204" pitchFamily="34" charset="-122"/>
                <a:ea typeface="微软雅黑" panose="020B0503020204020204" pitchFamily="34" charset="-122"/>
              </a:rPr>
              <a:t>)</a:t>
            </a:r>
          </a:p>
          <a:p>
            <a:pPr eaLnBrk="1" hangingPunct="1">
              <a:buClr>
                <a:schemeClr val="accent4"/>
              </a:buClr>
              <a:defRPr/>
            </a:pPr>
            <a:r>
              <a:rPr lang="zh-CN" altLang="en-US" sz="2000" b="0" dirty="0">
                <a:latin typeface="微软雅黑" panose="020B0503020204020204" pitchFamily="34" charset="-122"/>
                <a:ea typeface="微软雅黑" panose="020B0503020204020204" pitchFamily="34" charset="-122"/>
              </a:rPr>
              <a:t>螨虫</a:t>
            </a:r>
            <a:endParaRPr lang="en-US" altLang="zh-CN" sz="2000" b="0" dirty="0">
              <a:latin typeface="微软雅黑" panose="020B0503020204020204" pitchFamily="34" charset="-122"/>
              <a:ea typeface="微软雅黑" panose="020B0503020204020204" pitchFamily="34" charset="-122"/>
            </a:endParaRPr>
          </a:p>
          <a:p>
            <a:pPr eaLnBrk="1" hangingPunct="1">
              <a:buClr>
                <a:schemeClr val="accent4"/>
              </a:buClr>
              <a:defRPr/>
            </a:pPr>
            <a:r>
              <a:rPr lang="zh-CN" altLang="en-US" sz="2000" b="0" dirty="0">
                <a:latin typeface="微软雅黑" panose="020B0503020204020204" pitchFamily="34" charset="-122"/>
                <a:ea typeface="微软雅黑" panose="020B0503020204020204" pitchFamily="34" charset="-122"/>
              </a:rPr>
              <a:t>霉菌</a:t>
            </a:r>
            <a:endParaRPr sz="2000" b="0" dirty="0">
              <a:latin typeface="微软雅黑" panose="020B0503020204020204" pitchFamily="34" charset="-122"/>
              <a:ea typeface="微软雅黑" panose="020B0503020204020204" pitchFamily="34" charset="-122"/>
            </a:endParaRPr>
          </a:p>
          <a:p>
            <a:pPr eaLnBrk="1" hangingPunct="1">
              <a:buClr>
                <a:schemeClr val="accent4"/>
              </a:buClr>
              <a:defRPr/>
            </a:pPr>
            <a:r>
              <a:rPr sz="2000" b="0" dirty="0">
                <a:latin typeface="微软雅黑" panose="020B0503020204020204" pitchFamily="34" charset="-122"/>
                <a:ea typeface="微软雅黑" panose="020B0503020204020204" pitchFamily="34" charset="-122"/>
              </a:rPr>
              <a:t>(</a:t>
            </a:r>
            <a:r>
              <a:rPr lang="zh-CN" altLang="en-US" sz="2000" b="0" dirty="0">
                <a:latin typeface="微软雅黑" panose="020B0503020204020204" pitchFamily="34" charset="-122"/>
                <a:ea typeface="微软雅黑" panose="020B0503020204020204" pitchFamily="34" charset="-122"/>
              </a:rPr>
              <a:t>蟑螂</a:t>
            </a:r>
            <a:r>
              <a:rPr sz="2000" b="0" dirty="0">
                <a:latin typeface="微软雅黑" panose="020B0503020204020204" pitchFamily="34" charset="-122"/>
                <a:ea typeface="微软雅黑" panose="020B0503020204020204" pitchFamily="34" charset="-122"/>
              </a:rPr>
              <a:t>)</a:t>
            </a:r>
            <a:r>
              <a:rPr sz="2400" dirty="0">
                <a:latin typeface="微软雅黑" panose="020B0503020204020204" pitchFamily="34" charset="-122"/>
                <a:ea typeface="微软雅黑" panose="020B0503020204020204" pitchFamily="34" charset="-122"/>
              </a:rPr>
              <a:t> </a:t>
            </a:r>
          </a:p>
          <a:p>
            <a:pPr marL="0" indent="0" eaLnBrk="1" hangingPunct="1">
              <a:buClr>
                <a:schemeClr val="accent4"/>
              </a:buClr>
              <a:buFontTx/>
              <a:buNone/>
              <a:defRPr/>
            </a:pPr>
            <a:r>
              <a:rPr sz="2400" b="1" dirty="0">
                <a:solidFill>
                  <a:srgbClr val="EE3134"/>
                </a:solidFill>
                <a:latin typeface="微软雅黑" panose="020B0503020204020204" pitchFamily="34" charset="-122"/>
                <a:ea typeface="微软雅黑" panose="020B0503020204020204" pitchFamily="34" charset="-122"/>
              </a:rPr>
              <a:t>       </a:t>
            </a:r>
          </a:p>
        </p:txBody>
      </p:sp>
      <p:sp>
        <p:nvSpPr>
          <p:cNvPr id="22532" name="Title 1"/>
          <p:cNvSpPr>
            <a:spLocks noGrp="1"/>
          </p:cNvSpPr>
          <p:nvPr>
            <p:ph type="title"/>
          </p:nvPr>
        </p:nvSpPr>
        <p:spPr>
          <a:xfrm>
            <a:off x="3175" y="332656"/>
            <a:ext cx="9144000" cy="533400"/>
          </a:xfrm>
        </p:spPr>
        <p:txBody>
          <a:bodyPr/>
          <a:lstStyle/>
          <a:p>
            <a:pPr eaLnBrk="1" hangingPunct="1"/>
            <a:r>
              <a:rPr lang="zh-CN" altLang="en-US" sz="3200" dirty="0">
                <a:solidFill>
                  <a:srgbClr val="002060"/>
                </a:solidFill>
                <a:latin typeface="+mn-lt"/>
                <a:ea typeface="+mn-ea"/>
                <a:cs typeface="+mn-ea"/>
              </a:rPr>
              <a:t>哪些是</a:t>
            </a:r>
            <a:r>
              <a:rPr lang="en-US" altLang="en-US" sz="3200" dirty="0">
                <a:solidFill>
                  <a:srgbClr val="002060"/>
                </a:solidFill>
                <a:latin typeface="+mn-lt"/>
                <a:ea typeface="+mn-ea"/>
                <a:cs typeface="+mn-ea"/>
              </a:rPr>
              <a:t> “</a:t>
            </a:r>
            <a:r>
              <a:rPr lang="zh-CN" altLang="en-US" sz="3200" dirty="0">
                <a:solidFill>
                  <a:srgbClr val="002060"/>
                </a:solidFill>
                <a:latin typeface="+mn-lt"/>
                <a:ea typeface="+mn-ea"/>
                <a:cs typeface="+mn-ea"/>
              </a:rPr>
              <a:t>常见过敏原</a:t>
            </a:r>
            <a:r>
              <a:rPr lang="en-US" altLang="en-US" sz="3200" dirty="0">
                <a:solidFill>
                  <a:srgbClr val="002060"/>
                </a:solidFill>
                <a:latin typeface="+mn-lt"/>
                <a:ea typeface="+mn-ea"/>
                <a:cs typeface="+mn-ea"/>
              </a:rPr>
              <a:t>”?</a:t>
            </a:r>
          </a:p>
        </p:txBody>
      </p:sp>
      <p:pic>
        <p:nvPicPr>
          <p:cNvPr id="22533"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4950" y="5373688"/>
            <a:ext cx="8680450" cy="788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p:cNvSpPr txBox="1">
            <a:spLocks noChangeArrowheads="1"/>
          </p:cNvSpPr>
          <p:nvPr/>
        </p:nvSpPr>
        <p:spPr bwMode="auto">
          <a:xfrm rot="-2200561">
            <a:off x="2062163" y="2949575"/>
            <a:ext cx="27305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457200">
              <a:defRPr sz="2000">
                <a:solidFill>
                  <a:schemeClr val="tx1"/>
                </a:solidFill>
                <a:latin typeface="Arial" panose="020B0604020202020204" pitchFamily="34" charset="0"/>
                <a:ea typeface="MS PGothic" panose="020B0600070205080204" pitchFamily="100" charset="-128"/>
              </a:defRPr>
            </a:lvl1pPr>
            <a:lvl2pPr marL="742950" indent="-285750" defTabSz="457200">
              <a:defRPr>
                <a:solidFill>
                  <a:schemeClr val="tx1"/>
                </a:solidFill>
                <a:latin typeface="Arial" panose="020B0604020202020204" pitchFamily="34" charset="0"/>
                <a:ea typeface="MS PGothic" panose="020B0600070205080204" pitchFamily="100" charset="-128"/>
              </a:defRPr>
            </a:lvl2pPr>
            <a:lvl3pPr marL="1143000" indent="-228600" defTabSz="457200">
              <a:defRPr sz="1600">
                <a:solidFill>
                  <a:schemeClr val="tx1"/>
                </a:solidFill>
                <a:latin typeface="Arial" panose="020B0604020202020204" pitchFamily="34" charset="0"/>
                <a:ea typeface="MS PGothic" panose="020B0600070205080204" pitchFamily="100" charset="-128"/>
              </a:defRPr>
            </a:lvl3pPr>
            <a:lvl4pPr marL="1600200" indent="-228600" defTabSz="457200">
              <a:defRPr sz="1600">
                <a:solidFill>
                  <a:schemeClr val="tx1"/>
                </a:solidFill>
                <a:latin typeface="Arial" panose="020B0604020202020204" pitchFamily="34" charset="0"/>
                <a:ea typeface="MS PGothic" panose="020B0600070205080204" pitchFamily="100" charset="-128"/>
              </a:defRPr>
            </a:lvl4pPr>
            <a:lvl5pPr marL="2057400" indent="-228600" defTabSz="457200">
              <a:defRPr sz="1500">
                <a:solidFill>
                  <a:schemeClr val="tx1"/>
                </a:solidFill>
                <a:latin typeface="Arial" panose="020B0604020202020204" pitchFamily="34" charset="0"/>
                <a:ea typeface="MS PGothic" panose="020B0600070205080204" pitchFamily="100" charset="-128"/>
              </a:defRPr>
            </a:lvl5pPr>
            <a:lvl6pPr marL="2514600" indent="-228600" defTabSz="457200" eaLnBrk="0" hangingPunct="0">
              <a:defRPr sz="1500">
                <a:solidFill>
                  <a:schemeClr val="tx1"/>
                </a:solidFill>
                <a:latin typeface="Arial" panose="020B0604020202020204" pitchFamily="34" charset="0"/>
                <a:ea typeface="MS PGothic" panose="020B0600070205080204" pitchFamily="100" charset="-128"/>
              </a:defRPr>
            </a:lvl6pPr>
            <a:lvl7pPr marL="2971800" indent="-228600" defTabSz="457200" eaLnBrk="0" hangingPunct="0">
              <a:defRPr sz="1500">
                <a:solidFill>
                  <a:schemeClr val="tx1"/>
                </a:solidFill>
                <a:latin typeface="Arial" panose="020B0604020202020204" pitchFamily="34" charset="0"/>
                <a:ea typeface="MS PGothic" panose="020B0600070205080204" pitchFamily="100" charset="-128"/>
              </a:defRPr>
            </a:lvl7pPr>
            <a:lvl8pPr marL="3429000" indent="-228600" defTabSz="457200" eaLnBrk="0" hangingPunct="0">
              <a:defRPr sz="1500">
                <a:solidFill>
                  <a:schemeClr val="tx1"/>
                </a:solidFill>
                <a:latin typeface="Arial" panose="020B0604020202020204" pitchFamily="34" charset="0"/>
                <a:ea typeface="MS PGothic" panose="020B0600070205080204" pitchFamily="100" charset="-128"/>
              </a:defRPr>
            </a:lvl8pPr>
            <a:lvl9pPr marL="3886200" indent="-228600" defTabSz="457200" eaLnBrk="0" hangingPunct="0">
              <a:defRPr sz="1500">
                <a:solidFill>
                  <a:schemeClr val="tx1"/>
                </a:solidFill>
                <a:latin typeface="Arial" panose="020B0604020202020204" pitchFamily="34" charset="0"/>
                <a:ea typeface="MS PGothic" panose="020B0600070205080204" pitchFamily="100" charset="-128"/>
              </a:defRPr>
            </a:lvl9pPr>
          </a:lstStyle>
          <a:p>
            <a:pPr eaLnBrk="1" hangingPunct="1"/>
            <a:r>
              <a:rPr lang="en-US" altLang="en-US" sz="2800">
                <a:solidFill>
                  <a:srgbClr val="FF0000"/>
                </a:solidFill>
              </a:rPr>
              <a:t>PHADIATOP</a:t>
            </a:r>
          </a:p>
        </p:txBody>
      </p:sp>
      <p:sp>
        <p:nvSpPr>
          <p:cNvPr id="9" name="TextBox 8"/>
          <p:cNvSpPr txBox="1">
            <a:spLocks noChangeArrowheads="1"/>
          </p:cNvSpPr>
          <p:nvPr/>
        </p:nvSpPr>
        <p:spPr bwMode="auto">
          <a:xfrm rot="-2358794">
            <a:off x="7132638" y="2919413"/>
            <a:ext cx="1268412"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457200">
              <a:defRPr sz="2000">
                <a:solidFill>
                  <a:schemeClr val="tx1"/>
                </a:solidFill>
                <a:latin typeface="Arial" panose="020B0604020202020204" pitchFamily="34" charset="0"/>
                <a:ea typeface="MS PGothic" panose="020B0600070205080204" pitchFamily="100" charset="-128"/>
              </a:defRPr>
            </a:lvl1pPr>
            <a:lvl2pPr marL="742950" indent="-285750" defTabSz="457200">
              <a:defRPr>
                <a:solidFill>
                  <a:schemeClr val="tx1"/>
                </a:solidFill>
                <a:latin typeface="Arial" panose="020B0604020202020204" pitchFamily="34" charset="0"/>
                <a:ea typeface="MS PGothic" panose="020B0600070205080204" pitchFamily="100" charset="-128"/>
              </a:defRPr>
            </a:lvl2pPr>
            <a:lvl3pPr marL="1143000" indent="-228600" defTabSz="457200">
              <a:defRPr sz="1600">
                <a:solidFill>
                  <a:schemeClr val="tx1"/>
                </a:solidFill>
                <a:latin typeface="Arial" panose="020B0604020202020204" pitchFamily="34" charset="0"/>
                <a:ea typeface="MS PGothic" panose="020B0600070205080204" pitchFamily="100" charset="-128"/>
              </a:defRPr>
            </a:lvl3pPr>
            <a:lvl4pPr marL="1600200" indent="-228600" defTabSz="457200">
              <a:defRPr sz="1600">
                <a:solidFill>
                  <a:schemeClr val="tx1"/>
                </a:solidFill>
                <a:latin typeface="Arial" panose="020B0604020202020204" pitchFamily="34" charset="0"/>
                <a:ea typeface="MS PGothic" panose="020B0600070205080204" pitchFamily="100" charset="-128"/>
              </a:defRPr>
            </a:lvl4pPr>
            <a:lvl5pPr marL="2057400" indent="-228600" defTabSz="457200">
              <a:defRPr sz="1500">
                <a:solidFill>
                  <a:schemeClr val="tx1"/>
                </a:solidFill>
                <a:latin typeface="Arial" panose="020B0604020202020204" pitchFamily="34" charset="0"/>
                <a:ea typeface="MS PGothic" panose="020B0600070205080204" pitchFamily="100" charset="-128"/>
              </a:defRPr>
            </a:lvl5pPr>
            <a:lvl6pPr marL="2514600" indent="-228600" defTabSz="457200" eaLnBrk="0" hangingPunct="0">
              <a:defRPr sz="1500">
                <a:solidFill>
                  <a:schemeClr val="tx1"/>
                </a:solidFill>
                <a:latin typeface="Arial" panose="020B0604020202020204" pitchFamily="34" charset="0"/>
                <a:ea typeface="MS PGothic" panose="020B0600070205080204" pitchFamily="100" charset="-128"/>
              </a:defRPr>
            </a:lvl6pPr>
            <a:lvl7pPr marL="2971800" indent="-228600" defTabSz="457200" eaLnBrk="0" hangingPunct="0">
              <a:defRPr sz="1500">
                <a:solidFill>
                  <a:schemeClr val="tx1"/>
                </a:solidFill>
                <a:latin typeface="Arial" panose="020B0604020202020204" pitchFamily="34" charset="0"/>
                <a:ea typeface="MS PGothic" panose="020B0600070205080204" pitchFamily="100" charset="-128"/>
              </a:defRPr>
            </a:lvl7pPr>
            <a:lvl8pPr marL="3429000" indent="-228600" defTabSz="457200" eaLnBrk="0" hangingPunct="0">
              <a:defRPr sz="1500">
                <a:solidFill>
                  <a:schemeClr val="tx1"/>
                </a:solidFill>
                <a:latin typeface="Arial" panose="020B0604020202020204" pitchFamily="34" charset="0"/>
                <a:ea typeface="MS PGothic" panose="020B0600070205080204" pitchFamily="100" charset="-128"/>
              </a:defRPr>
            </a:lvl8pPr>
            <a:lvl9pPr marL="3886200" indent="-228600" defTabSz="457200" eaLnBrk="0" hangingPunct="0">
              <a:defRPr sz="1500">
                <a:solidFill>
                  <a:schemeClr val="tx1"/>
                </a:solidFill>
                <a:latin typeface="Arial" panose="020B0604020202020204" pitchFamily="34" charset="0"/>
                <a:ea typeface="MS PGothic" panose="020B0600070205080204" pitchFamily="100" charset="-128"/>
              </a:defRPr>
            </a:lvl9pPr>
          </a:lstStyle>
          <a:p>
            <a:pPr eaLnBrk="1" hangingPunct="1"/>
            <a:r>
              <a:rPr lang="en-US" altLang="en-US" sz="3200">
                <a:solidFill>
                  <a:srgbClr val="FF0000"/>
                </a:solidFill>
              </a:rPr>
              <a:t>fx5</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微信截图_20160926094823"/>
          <p:cNvPicPr>
            <a:picLocks noChangeAspect="1"/>
          </p:cNvPicPr>
          <p:nvPr/>
        </p:nvPicPr>
        <p:blipFill>
          <a:blip r:embed="rId2"/>
          <a:stretch>
            <a:fillRect/>
          </a:stretch>
        </p:blipFill>
        <p:spPr>
          <a:xfrm>
            <a:off x="1024255" y="2430780"/>
            <a:ext cx="6810375" cy="3981450"/>
          </a:xfrm>
          <a:prstGeom prst="rect">
            <a:avLst/>
          </a:prstGeom>
        </p:spPr>
      </p:pic>
      <p:sp>
        <p:nvSpPr>
          <p:cNvPr id="4" name="文本框 3"/>
          <p:cNvSpPr txBox="1"/>
          <p:nvPr/>
        </p:nvSpPr>
        <p:spPr>
          <a:xfrm>
            <a:off x="274320" y="1125220"/>
            <a:ext cx="8792845" cy="1188720"/>
          </a:xfrm>
          <a:prstGeom prst="rect">
            <a:avLst/>
          </a:prstGeom>
          <a:noFill/>
        </p:spPr>
        <p:txBody>
          <a:bodyPr wrap="square" rtlCol="0">
            <a:spAutoFit/>
          </a:bodyPr>
          <a:lstStyle/>
          <a:p>
            <a:r>
              <a:rPr lang="zh-CN" altLang="en-US" sz="1800"/>
              <a:t>Ten common allergens were tested with SPT and ImmunoCAP. Consequently, the comparative analysis between the methods (SPT, ImmunoCAP, ISAC and Microtest) was restricted to these 10 allergens despite both microarray systems generating results for more allergens. </a:t>
            </a:r>
          </a:p>
        </p:txBody>
      </p:sp>
      <p:sp>
        <p:nvSpPr>
          <p:cNvPr id="6" name="文本框 5"/>
          <p:cNvSpPr txBox="1"/>
          <p:nvPr/>
        </p:nvSpPr>
        <p:spPr>
          <a:xfrm>
            <a:off x="4312920" y="6412230"/>
            <a:ext cx="5271770" cy="396240"/>
          </a:xfrm>
          <a:prstGeom prst="rect">
            <a:avLst/>
          </a:prstGeom>
          <a:noFill/>
        </p:spPr>
        <p:txBody>
          <a:bodyPr wrap="square" rtlCol="0">
            <a:spAutoFit/>
          </a:bodyPr>
          <a:lstStyle/>
          <a:p>
            <a:pPr>
              <a:buFont typeface="Wingdings" panose="05000000000000000000" pitchFamily="2" charset="2"/>
              <a:buNone/>
            </a:pPr>
            <a:r>
              <a:rPr lang="zh-CN" altLang="en-US" sz="1000">
                <a:solidFill>
                  <a:prstClr val="black"/>
                </a:solidFill>
              </a:rPr>
              <a:t>Annica Önell,Anna Whiteman,Björn Nordlund，Allergy testing in children with persistent asthma: Comparison of four diagnostic methods，</a:t>
            </a:r>
            <a:r>
              <a:rPr lang="en-US" altLang="zh-CN" sz="1000">
                <a:solidFill>
                  <a:prstClr val="black"/>
                </a:solidFill>
              </a:rPr>
              <a:t>Allergy.2016.9</a:t>
            </a:r>
          </a:p>
        </p:txBody>
      </p:sp>
      <p:sp>
        <p:nvSpPr>
          <p:cNvPr id="7" name="文本框 6"/>
          <p:cNvSpPr txBox="1"/>
          <p:nvPr/>
        </p:nvSpPr>
        <p:spPr>
          <a:xfrm>
            <a:off x="1024254" y="438785"/>
            <a:ext cx="6716097" cy="461665"/>
          </a:xfrm>
          <a:prstGeom prst="rect">
            <a:avLst/>
          </a:prstGeom>
          <a:noFill/>
        </p:spPr>
        <p:txBody>
          <a:bodyPr wrap="square" rtlCol="0">
            <a:spAutoFit/>
          </a:bodyPr>
          <a:lstStyle/>
          <a:p>
            <a:pPr>
              <a:buFont typeface="Wingdings" panose="05000000000000000000" pitchFamily="2" charset="2"/>
              <a:buNone/>
            </a:pPr>
            <a:r>
              <a:rPr lang="zh-CN" altLang="en-US" sz="2400" dirty="0">
                <a:solidFill>
                  <a:schemeClr val="tx1"/>
                </a:solidFill>
                <a:latin typeface="+mn-lt"/>
                <a:ea typeface="+mn-ea"/>
                <a:cs typeface="+mn-ea"/>
              </a:rPr>
              <a:t>对过敏原检测方法比较分析的研究</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微信截图_20160926094917"/>
          <p:cNvPicPr>
            <a:picLocks noChangeAspect="1"/>
          </p:cNvPicPr>
          <p:nvPr/>
        </p:nvPicPr>
        <p:blipFill>
          <a:blip r:embed="rId2"/>
          <a:stretch>
            <a:fillRect/>
          </a:stretch>
        </p:blipFill>
        <p:spPr>
          <a:xfrm>
            <a:off x="1395095" y="1678305"/>
            <a:ext cx="6197600" cy="4672965"/>
          </a:xfrm>
          <a:prstGeom prst="rect">
            <a:avLst/>
          </a:prstGeom>
        </p:spPr>
      </p:pic>
      <p:sp>
        <p:nvSpPr>
          <p:cNvPr id="3" name="文本框 2"/>
          <p:cNvSpPr txBox="1"/>
          <p:nvPr/>
        </p:nvSpPr>
        <p:spPr>
          <a:xfrm>
            <a:off x="44450" y="1022350"/>
            <a:ext cx="9348470" cy="822960"/>
          </a:xfrm>
          <a:prstGeom prst="rect">
            <a:avLst/>
          </a:prstGeom>
          <a:noFill/>
        </p:spPr>
        <p:txBody>
          <a:bodyPr wrap="square" rtlCol="0">
            <a:spAutoFit/>
          </a:bodyPr>
          <a:lstStyle/>
          <a:p>
            <a:r>
              <a:rPr lang="zh-CN" altLang="en-US" sz="1600"/>
              <a:t>The reformulated positive/negative predictive value (PPV/NPV)), sensitivity and specificity values, and positive/negative likelihood ratios (LR) at cut-off 1.0 kUA/L for the different test methods</a:t>
            </a:r>
            <a:r>
              <a:rPr lang="en-US" altLang="zh-CN" sz="1600"/>
              <a:t>.</a:t>
            </a:r>
            <a:r>
              <a:rPr lang="zh-CN" altLang="en-US" sz="1600"/>
              <a:t> </a:t>
            </a:r>
          </a:p>
        </p:txBody>
      </p:sp>
      <p:sp>
        <p:nvSpPr>
          <p:cNvPr id="6" name="文本框 5"/>
          <p:cNvSpPr txBox="1"/>
          <p:nvPr/>
        </p:nvSpPr>
        <p:spPr>
          <a:xfrm>
            <a:off x="4286885" y="6440805"/>
            <a:ext cx="5271770" cy="396240"/>
          </a:xfrm>
          <a:prstGeom prst="rect">
            <a:avLst/>
          </a:prstGeom>
          <a:noFill/>
        </p:spPr>
        <p:txBody>
          <a:bodyPr wrap="square" rtlCol="0">
            <a:spAutoFit/>
          </a:bodyPr>
          <a:lstStyle/>
          <a:p>
            <a:pPr>
              <a:buFont typeface="Wingdings" panose="05000000000000000000" pitchFamily="2" charset="2"/>
              <a:buNone/>
            </a:pPr>
            <a:r>
              <a:rPr lang="zh-CN" altLang="en-US" sz="1000">
                <a:solidFill>
                  <a:prstClr val="black"/>
                </a:solidFill>
              </a:rPr>
              <a:t>Annica Önell,Anna Whiteman,Björn Nordlund，Allergy testing in children with persistent asthma: Comparison of four diagnostic methods，</a:t>
            </a:r>
            <a:r>
              <a:rPr lang="en-US" altLang="zh-CN" sz="1000">
                <a:solidFill>
                  <a:prstClr val="black"/>
                </a:solidFill>
              </a:rPr>
              <a:t>Allergy.2016.9</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rot="10800000">
            <a:off x="86995" y="1073785"/>
            <a:ext cx="8881110" cy="4615180"/>
            <a:chOff x="122" y="1011"/>
            <a:chExt cx="16858" cy="10402"/>
          </a:xfrm>
        </p:grpSpPr>
        <p:pic>
          <p:nvPicPr>
            <p:cNvPr id="2" name="图片 1" descr="微信截图_20160927172259"/>
            <p:cNvPicPr>
              <a:picLocks noChangeAspect="1"/>
            </p:cNvPicPr>
            <p:nvPr/>
          </p:nvPicPr>
          <p:blipFill>
            <a:blip r:embed="rId2"/>
            <a:stretch>
              <a:fillRect/>
            </a:stretch>
          </p:blipFill>
          <p:spPr>
            <a:xfrm rot="16200000">
              <a:off x="-328" y="1461"/>
              <a:ext cx="9674" cy="8774"/>
            </a:xfrm>
            <a:prstGeom prst="rect">
              <a:avLst/>
            </a:prstGeom>
          </p:spPr>
        </p:pic>
        <p:pic>
          <p:nvPicPr>
            <p:cNvPr id="3" name="图片 2" descr="微信截图_20160927172330"/>
            <p:cNvPicPr>
              <a:picLocks noChangeAspect="1"/>
            </p:cNvPicPr>
            <p:nvPr/>
          </p:nvPicPr>
          <p:blipFill>
            <a:blip r:embed="rId3"/>
            <a:stretch>
              <a:fillRect/>
            </a:stretch>
          </p:blipFill>
          <p:spPr>
            <a:xfrm rot="16200000">
              <a:off x="7951" y="2384"/>
              <a:ext cx="9974" cy="8084"/>
            </a:xfrm>
            <a:prstGeom prst="rect">
              <a:avLst/>
            </a:prstGeom>
          </p:spPr>
        </p:pic>
      </p:grpSp>
      <p:sp>
        <p:nvSpPr>
          <p:cNvPr id="8" name="圆角矩形标注 7"/>
          <p:cNvSpPr/>
          <p:nvPr/>
        </p:nvSpPr>
        <p:spPr>
          <a:xfrm rot="11340000">
            <a:off x="840105" y="4744085"/>
            <a:ext cx="2911475" cy="1551305"/>
          </a:xfrm>
          <a:prstGeom prst="wedgeRoundRectCallout">
            <a:avLst>
              <a:gd name="adj1" fmla="val -56432"/>
              <a:gd name="adj2" fmla="val 201561"/>
              <a:gd name="adj3" fmla="val 16667"/>
            </a:avLst>
          </a:prstGeom>
          <a:solidFill>
            <a:schemeClr val="bg1"/>
          </a:solidFill>
          <a:ln>
            <a:solidFill>
              <a:srgbClr val="EB641B"/>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fontAlgn="auto" hangingPunct="1">
              <a:spcBef>
                <a:spcPts val="0"/>
              </a:spcBef>
              <a:spcAft>
                <a:spcPts val="0"/>
              </a:spcAft>
              <a:buClrTx/>
              <a:buFontTx/>
              <a:buNone/>
              <a:defRPr/>
            </a:pPr>
            <a:endParaRPr lang="zh-CN" altLang="en-US" sz="1800" b="0" dirty="0">
              <a:solidFill>
                <a:prstClr val="black"/>
              </a:solidFill>
              <a:cs typeface="+mn-ea"/>
              <a:sym typeface="+mn-lt"/>
            </a:endParaRPr>
          </a:p>
        </p:txBody>
      </p:sp>
      <p:sp>
        <p:nvSpPr>
          <p:cNvPr id="6" name="文本框 5"/>
          <p:cNvSpPr txBox="1"/>
          <p:nvPr/>
        </p:nvSpPr>
        <p:spPr>
          <a:xfrm rot="540000">
            <a:off x="1150620" y="4855210"/>
            <a:ext cx="2319020" cy="1312545"/>
          </a:xfrm>
          <a:prstGeom prst="rect">
            <a:avLst/>
          </a:prstGeom>
          <a:noFill/>
        </p:spPr>
        <p:txBody>
          <a:bodyPr wrap="square" rtlCol="0">
            <a:spAutoFit/>
          </a:bodyPr>
          <a:lstStyle/>
          <a:p>
            <a:pPr>
              <a:buFont typeface="Wingdings" panose="05000000000000000000" pitchFamily="2" charset="2"/>
              <a:buNone/>
            </a:pPr>
            <a:r>
              <a:rPr lang="zh-CN" altLang="en-US" sz="2000" b="0" dirty="0">
                <a:solidFill>
                  <a:prstClr val="black"/>
                </a:solidFill>
                <a:latin typeface="Verdana" panose="020B0604030504040204"/>
                <a:ea typeface="微软雅黑" panose="020B0503020204020204"/>
                <a:cs typeface="+mn-ea"/>
              </a:rPr>
              <a:t>该文通过sIgE浓度的相关性分析获得霉菌致敏原间的关系</a:t>
            </a:r>
          </a:p>
        </p:txBody>
      </p:sp>
      <p:sp>
        <p:nvSpPr>
          <p:cNvPr id="7" name="文本框 6"/>
          <p:cNvSpPr txBox="1"/>
          <p:nvPr/>
        </p:nvSpPr>
        <p:spPr>
          <a:xfrm>
            <a:off x="4718050" y="6249670"/>
            <a:ext cx="4250055" cy="518160"/>
          </a:xfrm>
          <a:prstGeom prst="rect">
            <a:avLst/>
          </a:prstGeom>
          <a:noFill/>
        </p:spPr>
        <p:txBody>
          <a:bodyPr wrap="square" rtlCol="0">
            <a:spAutoFit/>
          </a:bodyPr>
          <a:lstStyle/>
          <a:p>
            <a:pPr>
              <a:buFont typeface="Wingdings" panose="05000000000000000000" pitchFamily="2" charset="2"/>
              <a:buNone/>
            </a:pPr>
            <a:r>
              <a:rPr lang="zh-CN" altLang="en-US" sz="1400" b="0">
                <a:solidFill>
                  <a:prstClr val="black"/>
                </a:solidFill>
              </a:rPr>
              <a:t>IgE sensitization to fungi mirrors fungal phylogenetic systematics。</a:t>
            </a:r>
            <a:r>
              <a:rPr lang="en-US" altLang="zh-CN" sz="1400" b="0">
                <a:solidFill>
                  <a:prstClr val="black"/>
                </a:solidFill>
              </a:rPr>
              <a:t>2014</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3200682" y="2284316"/>
            <a:ext cx="2763520" cy="2508014"/>
            <a:chOff x="3059832" y="2181711"/>
            <a:chExt cx="3119923" cy="2831465"/>
          </a:xfrm>
        </p:grpSpPr>
        <p:sp>
          <p:nvSpPr>
            <p:cNvPr id="72716" name="Oval 12"/>
            <p:cNvSpPr>
              <a:spLocks noChangeArrowheads="1"/>
            </p:cNvSpPr>
            <p:nvPr/>
          </p:nvSpPr>
          <p:spPr bwMode="gray">
            <a:xfrm>
              <a:off x="5284176" y="4056647"/>
              <a:ext cx="872000" cy="884522"/>
            </a:xfrm>
            <a:prstGeom prst="ellipse">
              <a:avLst/>
            </a:prstGeom>
            <a:solidFill>
              <a:srgbClr val="8EC8D7"/>
            </a:solidFill>
            <a:ln>
              <a:noFill/>
            </a:ln>
          </p:spPr>
          <p:txBody>
            <a:bodyPr wrap="none" anchor="ctr"/>
            <a:lstStyle>
              <a:lvl1pPr marL="742950" indent="-285750">
                <a:defRPr sz="3200" b="1">
                  <a:solidFill>
                    <a:srgbClr val="000099"/>
                  </a:solidFill>
                  <a:latin typeface="Arial" panose="020B0604020202020204" pitchFamily="34" charset="0"/>
                  <a:ea typeface="黑体" panose="02010600030101010101" pitchFamily="49" charset="-122"/>
                </a:defRPr>
              </a:lvl1pPr>
              <a:lvl2pPr marL="742950" indent="-285750">
                <a:defRPr sz="3200" b="1">
                  <a:solidFill>
                    <a:srgbClr val="000099"/>
                  </a:solidFill>
                  <a:latin typeface="Arial" panose="020B0604020202020204" pitchFamily="34" charset="0"/>
                  <a:ea typeface="黑体" panose="02010600030101010101" pitchFamily="49" charset="-122"/>
                </a:defRPr>
              </a:lvl2pPr>
              <a:lvl3pPr marL="1143000" indent="-228600">
                <a:defRPr sz="3200" b="1">
                  <a:solidFill>
                    <a:srgbClr val="000099"/>
                  </a:solidFill>
                  <a:latin typeface="Arial" panose="020B0604020202020204" pitchFamily="34" charset="0"/>
                  <a:ea typeface="黑体" panose="02010600030101010101" pitchFamily="49" charset="-122"/>
                </a:defRPr>
              </a:lvl3pPr>
              <a:lvl4pPr marL="1600200" indent="-228600">
                <a:defRPr sz="3200" b="1">
                  <a:solidFill>
                    <a:srgbClr val="000099"/>
                  </a:solidFill>
                  <a:latin typeface="Arial" panose="020B0604020202020204" pitchFamily="34" charset="0"/>
                  <a:ea typeface="黑体" panose="02010600030101010101" pitchFamily="49" charset="-122"/>
                </a:defRPr>
              </a:lvl4pPr>
              <a:lvl5pPr marL="2057400" indent="-228600">
                <a:defRPr sz="3200" b="1">
                  <a:solidFill>
                    <a:srgbClr val="000099"/>
                  </a:solidFill>
                  <a:latin typeface="Arial" panose="020B0604020202020204" pitchFamily="34" charset="0"/>
                  <a:ea typeface="黑体" panose="02010600030101010101" pitchFamily="49" charset="-122"/>
                </a:defRPr>
              </a:lvl5pPr>
              <a:lvl6pPr marL="2514600" indent="-228600" eaLnBrk="0" fontAlgn="base" hangingPunct="0">
                <a:spcBef>
                  <a:spcPts val="400"/>
                </a:spcBef>
                <a:spcAft>
                  <a:spcPct val="30000"/>
                </a:spcAft>
                <a:buClr>
                  <a:srgbClr val="FF3399"/>
                </a:buClr>
                <a:buFont typeface="Wingdings" panose="05000000000000000000" pitchFamily="2" charset="2"/>
                <a:buChar char="l"/>
                <a:defRPr sz="3200" b="1">
                  <a:solidFill>
                    <a:srgbClr val="000099"/>
                  </a:solidFill>
                  <a:latin typeface="Arial" panose="020B0604020202020204" pitchFamily="34" charset="0"/>
                  <a:ea typeface="黑体" panose="02010600030101010101" pitchFamily="49" charset="-122"/>
                </a:defRPr>
              </a:lvl6pPr>
              <a:lvl7pPr marL="2971800" indent="-228600" eaLnBrk="0" fontAlgn="base" hangingPunct="0">
                <a:spcBef>
                  <a:spcPts val="400"/>
                </a:spcBef>
                <a:spcAft>
                  <a:spcPct val="30000"/>
                </a:spcAft>
                <a:buClr>
                  <a:srgbClr val="FF3399"/>
                </a:buClr>
                <a:buFont typeface="Wingdings" panose="05000000000000000000" pitchFamily="2" charset="2"/>
                <a:buChar char="l"/>
                <a:defRPr sz="3200" b="1">
                  <a:solidFill>
                    <a:srgbClr val="000099"/>
                  </a:solidFill>
                  <a:latin typeface="Arial" panose="020B0604020202020204" pitchFamily="34" charset="0"/>
                  <a:ea typeface="黑体" panose="02010600030101010101" pitchFamily="49" charset="-122"/>
                </a:defRPr>
              </a:lvl7pPr>
              <a:lvl8pPr marL="3429000" indent="-228600" eaLnBrk="0" fontAlgn="base" hangingPunct="0">
                <a:spcBef>
                  <a:spcPts val="400"/>
                </a:spcBef>
                <a:spcAft>
                  <a:spcPct val="30000"/>
                </a:spcAft>
                <a:buClr>
                  <a:srgbClr val="FF3399"/>
                </a:buClr>
                <a:buFont typeface="Wingdings" panose="05000000000000000000" pitchFamily="2" charset="2"/>
                <a:buChar char="l"/>
                <a:defRPr sz="3200" b="1">
                  <a:solidFill>
                    <a:srgbClr val="000099"/>
                  </a:solidFill>
                  <a:latin typeface="Arial" panose="020B0604020202020204" pitchFamily="34" charset="0"/>
                  <a:ea typeface="黑体" panose="02010600030101010101" pitchFamily="49" charset="-122"/>
                </a:defRPr>
              </a:lvl8pPr>
              <a:lvl9pPr marL="3886200" indent="-228600" eaLnBrk="0" fontAlgn="base" hangingPunct="0">
                <a:spcBef>
                  <a:spcPts val="400"/>
                </a:spcBef>
                <a:spcAft>
                  <a:spcPct val="30000"/>
                </a:spcAft>
                <a:buClr>
                  <a:srgbClr val="FF3399"/>
                </a:buClr>
                <a:buFont typeface="Wingdings" panose="05000000000000000000" pitchFamily="2" charset="2"/>
                <a:buChar char="l"/>
                <a:defRPr sz="3200" b="1">
                  <a:solidFill>
                    <a:srgbClr val="000099"/>
                  </a:solidFill>
                  <a:latin typeface="Arial" panose="020B0604020202020204" pitchFamily="34" charset="0"/>
                  <a:ea typeface="黑体" panose="02010600030101010101" pitchFamily="49" charset="-122"/>
                </a:defRPr>
              </a:lvl9pPr>
            </a:lstStyle>
            <a:p>
              <a:pPr algn="ctr">
                <a:spcBef>
                  <a:spcPct val="0"/>
                </a:spcBef>
                <a:spcAft>
                  <a:spcPct val="0"/>
                </a:spcAft>
                <a:buClrTx/>
                <a:buFontTx/>
                <a:buBlip>
                  <a:blip r:embed="rId3"/>
                </a:buBlip>
              </a:pPr>
              <a:endParaRPr kumimoji="1" lang="zh-CN" altLang="en-US" sz="3600" b="0">
                <a:solidFill>
                  <a:schemeClr val="tx1"/>
                </a:solidFill>
                <a:latin typeface="+mn-lt"/>
                <a:ea typeface="+mn-ea"/>
                <a:cs typeface="+mn-ea"/>
                <a:sym typeface="+mn-lt"/>
              </a:endParaRPr>
            </a:p>
          </p:txBody>
        </p:sp>
        <p:sp>
          <p:nvSpPr>
            <p:cNvPr id="72718" name="Oval 14"/>
            <p:cNvSpPr>
              <a:spLocks noChangeArrowheads="1"/>
            </p:cNvSpPr>
            <p:nvPr/>
          </p:nvSpPr>
          <p:spPr bwMode="gray">
            <a:xfrm>
              <a:off x="5148064" y="2204864"/>
              <a:ext cx="872000" cy="884523"/>
            </a:xfrm>
            <a:prstGeom prst="ellipse">
              <a:avLst/>
            </a:prstGeom>
            <a:solidFill>
              <a:srgbClr val="F7B884"/>
            </a:solidFill>
            <a:ln>
              <a:noFill/>
            </a:ln>
          </p:spPr>
          <p:txBody>
            <a:bodyPr wrap="none" anchor="ctr"/>
            <a:lstStyle>
              <a:lvl1pPr>
                <a:defRPr sz="3200" b="1">
                  <a:solidFill>
                    <a:srgbClr val="000099"/>
                  </a:solidFill>
                  <a:latin typeface="Arial" panose="020B0604020202020204" pitchFamily="34" charset="0"/>
                  <a:ea typeface="黑体" panose="02010600030101010101" pitchFamily="49" charset="-122"/>
                </a:defRPr>
              </a:lvl1pPr>
              <a:lvl2pPr marL="742950" indent="-285750">
                <a:defRPr sz="3200" b="1">
                  <a:solidFill>
                    <a:srgbClr val="000099"/>
                  </a:solidFill>
                  <a:latin typeface="Arial" panose="020B0604020202020204" pitchFamily="34" charset="0"/>
                  <a:ea typeface="黑体" panose="02010600030101010101" pitchFamily="49" charset="-122"/>
                </a:defRPr>
              </a:lvl2pPr>
              <a:lvl3pPr marL="1143000" indent="-228600">
                <a:defRPr sz="3200" b="1">
                  <a:solidFill>
                    <a:srgbClr val="000099"/>
                  </a:solidFill>
                  <a:latin typeface="Arial" panose="020B0604020202020204" pitchFamily="34" charset="0"/>
                  <a:ea typeface="黑体" panose="02010600030101010101" pitchFamily="49" charset="-122"/>
                </a:defRPr>
              </a:lvl3pPr>
              <a:lvl4pPr marL="1600200" indent="-228600">
                <a:defRPr sz="3200" b="1">
                  <a:solidFill>
                    <a:srgbClr val="000099"/>
                  </a:solidFill>
                  <a:latin typeface="Arial" panose="020B0604020202020204" pitchFamily="34" charset="0"/>
                  <a:ea typeface="黑体" panose="02010600030101010101" pitchFamily="49" charset="-122"/>
                </a:defRPr>
              </a:lvl4pPr>
              <a:lvl5pPr marL="2057400" indent="-228600">
                <a:defRPr sz="3200" b="1">
                  <a:solidFill>
                    <a:srgbClr val="000099"/>
                  </a:solidFill>
                  <a:latin typeface="Arial" panose="020B0604020202020204" pitchFamily="34" charset="0"/>
                  <a:ea typeface="黑体" panose="02010600030101010101" pitchFamily="49" charset="-122"/>
                </a:defRPr>
              </a:lvl5pPr>
              <a:lvl6pPr marL="2514600" indent="-228600" eaLnBrk="0" fontAlgn="base" hangingPunct="0">
                <a:spcBef>
                  <a:spcPts val="400"/>
                </a:spcBef>
                <a:spcAft>
                  <a:spcPct val="30000"/>
                </a:spcAft>
                <a:buClr>
                  <a:srgbClr val="FF3399"/>
                </a:buClr>
                <a:buFont typeface="Wingdings" panose="05000000000000000000" pitchFamily="2" charset="2"/>
                <a:buChar char="l"/>
                <a:defRPr sz="3200" b="1">
                  <a:solidFill>
                    <a:srgbClr val="000099"/>
                  </a:solidFill>
                  <a:latin typeface="Arial" panose="020B0604020202020204" pitchFamily="34" charset="0"/>
                  <a:ea typeface="黑体" panose="02010600030101010101" pitchFamily="49" charset="-122"/>
                </a:defRPr>
              </a:lvl6pPr>
              <a:lvl7pPr marL="2971800" indent="-228600" eaLnBrk="0" fontAlgn="base" hangingPunct="0">
                <a:spcBef>
                  <a:spcPts val="400"/>
                </a:spcBef>
                <a:spcAft>
                  <a:spcPct val="30000"/>
                </a:spcAft>
                <a:buClr>
                  <a:srgbClr val="FF3399"/>
                </a:buClr>
                <a:buFont typeface="Wingdings" panose="05000000000000000000" pitchFamily="2" charset="2"/>
                <a:buChar char="l"/>
                <a:defRPr sz="3200" b="1">
                  <a:solidFill>
                    <a:srgbClr val="000099"/>
                  </a:solidFill>
                  <a:latin typeface="Arial" panose="020B0604020202020204" pitchFamily="34" charset="0"/>
                  <a:ea typeface="黑体" panose="02010600030101010101" pitchFamily="49" charset="-122"/>
                </a:defRPr>
              </a:lvl7pPr>
              <a:lvl8pPr marL="3429000" indent="-228600" eaLnBrk="0" fontAlgn="base" hangingPunct="0">
                <a:spcBef>
                  <a:spcPts val="400"/>
                </a:spcBef>
                <a:spcAft>
                  <a:spcPct val="30000"/>
                </a:spcAft>
                <a:buClr>
                  <a:srgbClr val="FF3399"/>
                </a:buClr>
                <a:buFont typeface="Wingdings" panose="05000000000000000000" pitchFamily="2" charset="2"/>
                <a:buChar char="l"/>
                <a:defRPr sz="3200" b="1">
                  <a:solidFill>
                    <a:srgbClr val="000099"/>
                  </a:solidFill>
                  <a:latin typeface="Arial" panose="020B0604020202020204" pitchFamily="34" charset="0"/>
                  <a:ea typeface="黑体" panose="02010600030101010101" pitchFamily="49" charset="-122"/>
                </a:defRPr>
              </a:lvl8pPr>
              <a:lvl9pPr marL="3886200" indent="-228600" eaLnBrk="0" fontAlgn="base" hangingPunct="0">
                <a:spcBef>
                  <a:spcPts val="400"/>
                </a:spcBef>
                <a:spcAft>
                  <a:spcPct val="30000"/>
                </a:spcAft>
                <a:buClr>
                  <a:srgbClr val="FF3399"/>
                </a:buClr>
                <a:buFont typeface="Wingdings" panose="05000000000000000000" pitchFamily="2" charset="2"/>
                <a:buChar char="l"/>
                <a:defRPr sz="3200" b="1">
                  <a:solidFill>
                    <a:srgbClr val="000099"/>
                  </a:solidFill>
                  <a:latin typeface="Arial" panose="020B0604020202020204" pitchFamily="34" charset="0"/>
                  <a:ea typeface="黑体" panose="02010600030101010101" pitchFamily="49" charset="-122"/>
                </a:defRPr>
              </a:lvl9pPr>
            </a:lstStyle>
            <a:p>
              <a:endParaRPr lang="zh-CN" altLang="en-US">
                <a:solidFill>
                  <a:schemeClr val="tx1"/>
                </a:solidFill>
                <a:latin typeface="+mn-lt"/>
                <a:ea typeface="+mn-ea"/>
                <a:cs typeface="+mn-ea"/>
                <a:sym typeface="+mn-lt"/>
              </a:endParaRPr>
            </a:p>
          </p:txBody>
        </p:sp>
        <p:sp>
          <p:nvSpPr>
            <p:cNvPr id="72706" name="AutoShape 2"/>
            <p:cNvSpPr>
              <a:spLocks noChangeArrowheads="1"/>
            </p:cNvSpPr>
            <p:nvPr/>
          </p:nvSpPr>
          <p:spPr bwMode="gray">
            <a:xfrm rot="18900000">
              <a:off x="3579295" y="2632895"/>
              <a:ext cx="1985409" cy="1986694"/>
            </a:xfrm>
            <a:custGeom>
              <a:avLst/>
              <a:gdLst>
                <a:gd name="T0" fmla="*/ 2147483647 w 21600"/>
                <a:gd name="T1" fmla="*/ 2147483647 h 21600"/>
                <a:gd name="T2" fmla="*/ 2147483647 w 21600"/>
                <a:gd name="T3" fmla="*/ 2147483647 h 21600"/>
                <a:gd name="T4" fmla="*/ 0 w 21600"/>
                <a:gd name="T5" fmla="*/ 2147483647 h 21600"/>
                <a:gd name="T6" fmla="*/ 2147483647 w 21600"/>
                <a:gd name="T7" fmla="*/ 0 h 21600"/>
                <a:gd name="T8" fmla="*/ 0 60000 65536"/>
                <a:gd name="T9" fmla="*/ 5898240 60000 65536"/>
                <a:gd name="T10" fmla="*/ 11796480 60000 65536"/>
                <a:gd name="T11" fmla="*/ 17694720 60000 65536"/>
                <a:gd name="T12" fmla="*/ 5400 w 21600"/>
                <a:gd name="T13" fmla="*/ 5400 h 21600"/>
                <a:gd name="T14" fmla="*/ 16200 w 21600"/>
                <a:gd name="T15" fmla="*/ 16200 h 21600"/>
              </a:gdLst>
              <a:ahLst/>
              <a:cxnLst>
                <a:cxn ang="T8">
                  <a:pos x="T0" y="T1"/>
                </a:cxn>
                <a:cxn ang="T9">
                  <a:pos x="T2" y="T3"/>
                </a:cxn>
                <a:cxn ang="T10">
                  <a:pos x="T4" y="T5"/>
                </a:cxn>
                <a:cxn ang="T11">
                  <a:pos x="T6" y="T7"/>
                </a:cxn>
              </a:cxnLst>
              <a:rect l="T12" t="T13" r="T14" b="T15"/>
              <a:pathLst>
                <a:path w="21600" h="21600">
                  <a:moveTo>
                    <a:pt x="5400" y="5400"/>
                  </a:moveTo>
                  <a:lnTo>
                    <a:pt x="9450" y="5400"/>
                  </a:lnTo>
                  <a:lnTo>
                    <a:pt x="9450" y="2700"/>
                  </a:lnTo>
                  <a:lnTo>
                    <a:pt x="8100" y="2700"/>
                  </a:lnTo>
                  <a:lnTo>
                    <a:pt x="10800" y="0"/>
                  </a:lnTo>
                  <a:lnTo>
                    <a:pt x="13500" y="2700"/>
                  </a:lnTo>
                  <a:lnTo>
                    <a:pt x="12150" y="2700"/>
                  </a:lnTo>
                  <a:lnTo>
                    <a:pt x="12150" y="5400"/>
                  </a:lnTo>
                  <a:lnTo>
                    <a:pt x="16200" y="5400"/>
                  </a:lnTo>
                  <a:lnTo>
                    <a:pt x="16200" y="9450"/>
                  </a:lnTo>
                  <a:lnTo>
                    <a:pt x="18900" y="9450"/>
                  </a:lnTo>
                  <a:lnTo>
                    <a:pt x="18900" y="8100"/>
                  </a:lnTo>
                  <a:lnTo>
                    <a:pt x="21600" y="10800"/>
                  </a:lnTo>
                  <a:lnTo>
                    <a:pt x="18900" y="13500"/>
                  </a:lnTo>
                  <a:lnTo>
                    <a:pt x="18900" y="12150"/>
                  </a:lnTo>
                  <a:lnTo>
                    <a:pt x="16200" y="12150"/>
                  </a:lnTo>
                  <a:lnTo>
                    <a:pt x="16200" y="16200"/>
                  </a:lnTo>
                  <a:lnTo>
                    <a:pt x="12150" y="16200"/>
                  </a:lnTo>
                  <a:lnTo>
                    <a:pt x="12150" y="18900"/>
                  </a:lnTo>
                  <a:lnTo>
                    <a:pt x="13500" y="18900"/>
                  </a:lnTo>
                  <a:lnTo>
                    <a:pt x="10800" y="21600"/>
                  </a:lnTo>
                  <a:lnTo>
                    <a:pt x="8100" y="18900"/>
                  </a:lnTo>
                  <a:lnTo>
                    <a:pt x="9450" y="18900"/>
                  </a:lnTo>
                  <a:lnTo>
                    <a:pt x="9450" y="16200"/>
                  </a:lnTo>
                  <a:lnTo>
                    <a:pt x="5400" y="16200"/>
                  </a:lnTo>
                  <a:lnTo>
                    <a:pt x="5400" y="12150"/>
                  </a:lnTo>
                  <a:lnTo>
                    <a:pt x="2700" y="12150"/>
                  </a:lnTo>
                  <a:lnTo>
                    <a:pt x="2700" y="13500"/>
                  </a:lnTo>
                  <a:lnTo>
                    <a:pt x="0" y="10800"/>
                  </a:lnTo>
                  <a:lnTo>
                    <a:pt x="2700" y="8100"/>
                  </a:lnTo>
                  <a:lnTo>
                    <a:pt x="2700" y="9450"/>
                  </a:lnTo>
                  <a:lnTo>
                    <a:pt x="5400" y="9450"/>
                  </a:lnTo>
                  <a:lnTo>
                    <a:pt x="5400" y="5400"/>
                  </a:lnTo>
                  <a:close/>
                </a:path>
              </a:pathLst>
            </a:custGeom>
            <a:solidFill>
              <a:srgbClr val="EB641B"/>
            </a:solidFill>
            <a:ln w="9525" algn="ctr">
              <a:noFill/>
              <a:miter lim="800000"/>
            </a:ln>
            <a:effectLst>
              <a:outerShdw sx="1000" sy="1000" algn="ctr" rotWithShape="0">
                <a:srgbClr val="000000"/>
              </a:outerShdw>
            </a:effectLst>
          </p:spPr>
          <p:txBody>
            <a:bodyPr wrap="none" anchor="ctr"/>
            <a:lstStyle/>
            <a:p>
              <a:endParaRPr lang="zh-CN" altLang="en-US">
                <a:solidFill>
                  <a:schemeClr val="tx1"/>
                </a:solidFill>
                <a:latin typeface="+mn-lt"/>
                <a:ea typeface="+mn-ea"/>
                <a:cs typeface="+mn-ea"/>
                <a:sym typeface="+mn-lt"/>
              </a:endParaRPr>
            </a:p>
          </p:txBody>
        </p:sp>
        <p:sp>
          <p:nvSpPr>
            <p:cNvPr id="72712" name="Oval 8"/>
            <p:cNvSpPr>
              <a:spLocks noChangeArrowheads="1"/>
            </p:cNvSpPr>
            <p:nvPr/>
          </p:nvSpPr>
          <p:spPr bwMode="gray">
            <a:xfrm>
              <a:off x="3060970" y="2181711"/>
              <a:ext cx="870862" cy="884523"/>
            </a:xfrm>
            <a:prstGeom prst="ellipse">
              <a:avLst/>
            </a:prstGeom>
            <a:solidFill>
              <a:srgbClr val="F6F676"/>
            </a:solidFill>
            <a:ln>
              <a:noFill/>
            </a:ln>
          </p:spPr>
          <p:txBody>
            <a:bodyPr wrap="none" anchor="ctr"/>
            <a:lstStyle>
              <a:lvl1pPr>
                <a:defRPr sz="3200" b="1">
                  <a:solidFill>
                    <a:srgbClr val="000099"/>
                  </a:solidFill>
                  <a:latin typeface="Arial" panose="020B0604020202020204" pitchFamily="34" charset="0"/>
                  <a:ea typeface="黑体" panose="02010600030101010101" pitchFamily="49" charset="-122"/>
                </a:defRPr>
              </a:lvl1pPr>
              <a:lvl2pPr marL="742950" indent="-285750">
                <a:defRPr sz="3200" b="1">
                  <a:solidFill>
                    <a:srgbClr val="000099"/>
                  </a:solidFill>
                  <a:latin typeface="Arial" panose="020B0604020202020204" pitchFamily="34" charset="0"/>
                  <a:ea typeface="黑体" panose="02010600030101010101" pitchFamily="49" charset="-122"/>
                </a:defRPr>
              </a:lvl2pPr>
              <a:lvl3pPr marL="1143000" indent="-228600">
                <a:defRPr sz="3200" b="1">
                  <a:solidFill>
                    <a:srgbClr val="000099"/>
                  </a:solidFill>
                  <a:latin typeface="Arial" panose="020B0604020202020204" pitchFamily="34" charset="0"/>
                  <a:ea typeface="黑体" panose="02010600030101010101" pitchFamily="49" charset="-122"/>
                </a:defRPr>
              </a:lvl3pPr>
              <a:lvl4pPr marL="1600200" indent="-228600">
                <a:defRPr sz="3200" b="1">
                  <a:solidFill>
                    <a:srgbClr val="000099"/>
                  </a:solidFill>
                  <a:latin typeface="Arial" panose="020B0604020202020204" pitchFamily="34" charset="0"/>
                  <a:ea typeface="黑体" panose="02010600030101010101" pitchFamily="49" charset="-122"/>
                </a:defRPr>
              </a:lvl4pPr>
              <a:lvl5pPr marL="2057400" indent="-228600">
                <a:defRPr sz="3200" b="1">
                  <a:solidFill>
                    <a:srgbClr val="000099"/>
                  </a:solidFill>
                  <a:latin typeface="Arial" panose="020B0604020202020204" pitchFamily="34" charset="0"/>
                  <a:ea typeface="黑体" panose="02010600030101010101" pitchFamily="49" charset="-122"/>
                </a:defRPr>
              </a:lvl5pPr>
              <a:lvl6pPr marL="2514600" indent="-228600" eaLnBrk="0" fontAlgn="base" hangingPunct="0">
                <a:spcBef>
                  <a:spcPts val="400"/>
                </a:spcBef>
                <a:spcAft>
                  <a:spcPct val="30000"/>
                </a:spcAft>
                <a:buClr>
                  <a:srgbClr val="FF3399"/>
                </a:buClr>
                <a:buFont typeface="Wingdings" panose="05000000000000000000" pitchFamily="2" charset="2"/>
                <a:buChar char="l"/>
                <a:defRPr sz="3200" b="1">
                  <a:solidFill>
                    <a:srgbClr val="000099"/>
                  </a:solidFill>
                  <a:latin typeface="Arial" panose="020B0604020202020204" pitchFamily="34" charset="0"/>
                  <a:ea typeface="黑体" panose="02010600030101010101" pitchFamily="49" charset="-122"/>
                </a:defRPr>
              </a:lvl6pPr>
              <a:lvl7pPr marL="2971800" indent="-228600" eaLnBrk="0" fontAlgn="base" hangingPunct="0">
                <a:spcBef>
                  <a:spcPts val="400"/>
                </a:spcBef>
                <a:spcAft>
                  <a:spcPct val="30000"/>
                </a:spcAft>
                <a:buClr>
                  <a:srgbClr val="FF3399"/>
                </a:buClr>
                <a:buFont typeface="Wingdings" panose="05000000000000000000" pitchFamily="2" charset="2"/>
                <a:buChar char="l"/>
                <a:defRPr sz="3200" b="1">
                  <a:solidFill>
                    <a:srgbClr val="000099"/>
                  </a:solidFill>
                  <a:latin typeface="Arial" panose="020B0604020202020204" pitchFamily="34" charset="0"/>
                  <a:ea typeface="黑体" panose="02010600030101010101" pitchFamily="49" charset="-122"/>
                </a:defRPr>
              </a:lvl7pPr>
              <a:lvl8pPr marL="3429000" indent="-228600" eaLnBrk="0" fontAlgn="base" hangingPunct="0">
                <a:spcBef>
                  <a:spcPts val="400"/>
                </a:spcBef>
                <a:spcAft>
                  <a:spcPct val="30000"/>
                </a:spcAft>
                <a:buClr>
                  <a:srgbClr val="FF3399"/>
                </a:buClr>
                <a:buFont typeface="Wingdings" panose="05000000000000000000" pitchFamily="2" charset="2"/>
                <a:buChar char="l"/>
                <a:defRPr sz="3200" b="1">
                  <a:solidFill>
                    <a:srgbClr val="000099"/>
                  </a:solidFill>
                  <a:latin typeface="Arial" panose="020B0604020202020204" pitchFamily="34" charset="0"/>
                  <a:ea typeface="黑体" panose="02010600030101010101" pitchFamily="49" charset="-122"/>
                </a:defRPr>
              </a:lvl8pPr>
              <a:lvl9pPr marL="3886200" indent="-228600" eaLnBrk="0" fontAlgn="base" hangingPunct="0">
                <a:spcBef>
                  <a:spcPts val="400"/>
                </a:spcBef>
                <a:spcAft>
                  <a:spcPct val="30000"/>
                </a:spcAft>
                <a:buClr>
                  <a:srgbClr val="FF3399"/>
                </a:buClr>
                <a:buFont typeface="Wingdings" panose="05000000000000000000" pitchFamily="2" charset="2"/>
                <a:buChar char="l"/>
                <a:defRPr sz="3200" b="1">
                  <a:solidFill>
                    <a:srgbClr val="000099"/>
                  </a:solidFill>
                  <a:latin typeface="Arial" panose="020B0604020202020204" pitchFamily="34" charset="0"/>
                  <a:ea typeface="黑体" panose="02010600030101010101" pitchFamily="49" charset="-122"/>
                </a:defRPr>
              </a:lvl9pPr>
            </a:lstStyle>
            <a:p>
              <a:endParaRPr lang="zh-CN" altLang="en-US">
                <a:solidFill>
                  <a:schemeClr val="tx1"/>
                </a:solidFill>
                <a:latin typeface="+mn-lt"/>
                <a:ea typeface="+mn-ea"/>
                <a:cs typeface="+mn-ea"/>
                <a:sym typeface="+mn-lt"/>
              </a:endParaRPr>
            </a:p>
          </p:txBody>
        </p:sp>
        <p:sp>
          <p:nvSpPr>
            <p:cNvPr id="72714" name="Oval 10"/>
            <p:cNvSpPr>
              <a:spLocks noChangeArrowheads="1"/>
            </p:cNvSpPr>
            <p:nvPr/>
          </p:nvSpPr>
          <p:spPr bwMode="gray">
            <a:xfrm>
              <a:off x="3059832" y="4128652"/>
              <a:ext cx="872000" cy="884524"/>
            </a:xfrm>
            <a:prstGeom prst="ellipse">
              <a:avLst/>
            </a:prstGeom>
            <a:solidFill>
              <a:srgbClr val="C3F690"/>
            </a:solidFill>
            <a:ln>
              <a:noFill/>
            </a:ln>
          </p:spPr>
          <p:txBody>
            <a:bodyPr wrap="none" anchor="ctr"/>
            <a:lstStyle>
              <a:lvl1pPr>
                <a:defRPr sz="3200" b="1">
                  <a:solidFill>
                    <a:srgbClr val="000099"/>
                  </a:solidFill>
                  <a:latin typeface="Arial" panose="020B0604020202020204" pitchFamily="34" charset="0"/>
                  <a:ea typeface="黑体" panose="02010600030101010101" pitchFamily="49" charset="-122"/>
                </a:defRPr>
              </a:lvl1pPr>
              <a:lvl2pPr marL="742950" indent="-285750">
                <a:defRPr sz="3200" b="1">
                  <a:solidFill>
                    <a:srgbClr val="000099"/>
                  </a:solidFill>
                  <a:latin typeface="Arial" panose="020B0604020202020204" pitchFamily="34" charset="0"/>
                  <a:ea typeface="黑体" panose="02010600030101010101" pitchFamily="49" charset="-122"/>
                </a:defRPr>
              </a:lvl2pPr>
              <a:lvl3pPr marL="1143000" indent="-228600">
                <a:defRPr sz="3200" b="1">
                  <a:solidFill>
                    <a:srgbClr val="000099"/>
                  </a:solidFill>
                  <a:latin typeface="Arial" panose="020B0604020202020204" pitchFamily="34" charset="0"/>
                  <a:ea typeface="黑体" panose="02010600030101010101" pitchFamily="49" charset="-122"/>
                </a:defRPr>
              </a:lvl3pPr>
              <a:lvl4pPr marL="1600200" indent="-228600">
                <a:defRPr sz="3200" b="1">
                  <a:solidFill>
                    <a:srgbClr val="000099"/>
                  </a:solidFill>
                  <a:latin typeface="Arial" panose="020B0604020202020204" pitchFamily="34" charset="0"/>
                  <a:ea typeface="黑体" panose="02010600030101010101" pitchFamily="49" charset="-122"/>
                </a:defRPr>
              </a:lvl4pPr>
              <a:lvl5pPr marL="2057400" indent="-228600">
                <a:defRPr sz="3200" b="1">
                  <a:solidFill>
                    <a:srgbClr val="000099"/>
                  </a:solidFill>
                  <a:latin typeface="Arial" panose="020B0604020202020204" pitchFamily="34" charset="0"/>
                  <a:ea typeface="黑体" panose="02010600030101010101" pitchFamily="49" charset="-122"/>
                </a:defRPr>
              </a:lvl5pPr>
              <a:lvl6pPr marL="2514600" indent="-228600" eaLnBrk="0" fontAlgn="base" hangingPunct="0">
                <a:spcBef>
                  <a:spcPts val="400"/>
                </a:spcBef>
                <a:spcAft>
                  <a:spcPct val="30000"/>
                </a:spcAft>
                <a:buClr>
                  <a:srgbClr val="FF3399"/>
                </a:buClr>
                <a:buFont typeface="Wingdings" panose="05000000000000000000" pitchFamily="2" charset="2"/>
                <a:buChar char="l"/>
                <a:defRPr sz="3200" b="1">
                  <a:solidFill>
                    <a:srgbClr val="000099"/>
                  </a:solidFill>
                  <a:latin typeface="Arial" panose="020B0604020202020204" pitchFamily="34" charset="0"/>
                  <a:ea typeface="黑体" panose="02010600030101010101" pitchFamily="49" charset="-122"/>
                </a:defRPr>
              </a:lvl6pPr>
              <a:lvl7pPr marL="2971800" indent="-228600" eaLnBrk="0" fontAlgn="base" hangingPunct="0">
                <a:spcBef>
                  <a:spcPts val="400"/>
                </a:spcBef>
                <a:spcAft>
                  <a:spcPct val="30000"/>
                </a:spcAft>
                <a:buClr>
                  <a:srgbClr val="FF3399"/>
                </a:buClr>
                <a:buFont typeface="Wingdings" panose="05000000000000000000" pitchFamily="2" charset="2"/>
                <a:buChar char="l"/>
                <a:defRPr sz="3200" b="1">
                  <a:solidFill>
                    <a:srgbClr val="000099"/>
                  </a:solidFill>
                  <a:latin typeface="Arial" panose="020B0604020202020204" pitchFamily="34" charset="0"/>
                  <a:ea typeface="黑体" panose="02010600030101010101" pitchFamily="49" charset="-122"/>
                </a:defRPr>
              </a:lvl7pPr>
              <a:lvl8pPr marL="3429000" indent="-228600" eaLnBrk="0" fontAlgn="base" hangingPunct="0">
                <a:spcBef>
                  <a:spcPts val="400"/>
                </a:spcBef>
                <a:spcAft>
                  <a:spcPct val="30000"/>
                </a:spcAft>
                <a:buClr>
                  <a:srgbClr val="FF3399"/>
                </a:buClr>
                <a:buFont typeface="Wingdings" panose="05000000000000000000" pitchFamily="2" charset="2"/>
                <a:buChar char="l"/>
                <a:defRPr sz="3200" b="1">
                  <a:solidFill>
                    <a:srgbClr val="000099"/>
                  </a:solidFill>
                  <a:latin typeface="Arial" panose="020B0604020202020204" pitchFamily="34" charset="0"/>
                  <a:ea typeface="黑体" panose="02010600030101010101" pitchFamily="49" charset="-122"/>
                </a:defRPr>
              </a:lvl8pPr>
              <a:lvl9pPr marL="3886200" indent="-228600" eaLnBrk="0" fontAlgn="base" hangingPunct="0">
                <a:spcBef>
                  <a:spcPts val="400"/>
                </a:spcBef>
                <a:spcAft>
                  <a:spcPct val="30000"/>
                </a:spcAft>
                <a:buClr>
                  <a:srgbClr val="FF3399"/>
                </a:buClr>
                <a:buFont typeface="Wingdings" panose="05000000000000000000" pitchFamily="2" charset="2"/>
                <a:buChar char="l"/>
                <a:defRPr sz="3200" b="1">
                  <a:solidFill>
                    <a:srgbClr val="000099"/>
                  </a:solidFill>
                  <a:latin typeface="Arial" panose="020B0604020202020204" pitchFamily="34" charset="0"/>
                  <a:ea typeface="黑体" panose="02010600030101010101" pitchFamily="49" charset="-122"/>
                </a:defRPr>
              </a:lvl9pPr>
            </a:lstStyle>
            <a:p>
              <a:endParaRPr lang="zh-CN" altLang="en-US">
                <a:solidFill>
                  <a:schemeClr val="tx1"/>
                </a:solidFill>
                <a:latin typeface="+mn-lt"/>
                <a:ea typeface="+mn-ea"/>
                <a:cs typeface="+mn-ea"/>
                <a:sym typeface="+mn-lt"/>
              </a:endParaRPr>
            </a:p>
          </p:txBody>
        </p:sp>
        <p:sp>
          <p:nvSpPr>
            <p:cNvPr id="72719" name="Text Box 15"/>
            <p:cNvSpPr txBox="1">
              <a:spLocks noChangeArrowheads="1"/>
            </p:cNvSpPr>
            <p:nvPr/>
          </p:nvSpPr>
          <p:spPr bwMode="auto">
            <a:xfrm>
              <a:off x="3092092" y="2415418"/>
              <a:ext cx="947017" cy="3111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200" b="1">
                  <a:solidFill>
                    <a:srgbClr val="000099"/>
                  </a:solidFill>
                  <a:latin typeface="Arial" panose="020B0604020202020204" pitchFamily="34" charset="0"/>
                  <a:ea typeface="黑体" panose="02010600030101010101" pitchFamily="49" charset="-122"/>
                </a:defRPr>
              </a:lvl1pPr>
              <a:lvl2pPr marL="742950" indent="-285750">
                <a:defRPr sz="3200" b="1">
                  <a:solidFill>
                    <a:srgbClr val="000099"/>
                  </a:solidFill>
                  <a:latin typeface="Arial" panose="020B0604020202020204" pitchFamily="34" charset="0"/>
                  <a:ea typeface="黑体" panose="02010600030101010101" pitchFamily="49" charset="-122"/>
                </a:defRPr>
              </a:lvl2pPr>
              <a:lvl3pPr marL="1143000" indent="-228600">
                <a:defRPr sz="3200" b="1">
                  <a:solidFill>
                    <a:srgbClr val="000099"/>
                  </a:solidFill>
                  <a:latin typeface="Arial" panose="020B0604020202020204" pitchFamily="34" charset="0"/>
                  <a:ea typeface="黑体" panose="02010600030101010101" pitchFamily="49" charset="-122"/>
                </a:defRPr>
              </a:lvl3pPr>
              <a:lvl4pPr marL="1600200" indent="-228600">
                <a:defRPr sz="3200" b="1">
                  <a:solidFill>
                    <a:srgbClr val="000099"/>
                  </a:solidFill>
                  <a:latin typeface="Arial" panose="020B0604020202020204" pitchFamily="34" charset="0"/>
                  <a:ea typeface="黑体" panose="02010600030101010101" pitchFamily="49" charset="-122"/>
                </a:defRPr>
              </a:lvl4pPr>
              <a:lvl5pPr marL="2057400" indent="-228600">
                <a:defRPr sz="3200" b="1">
                  <a:solidFill>
                    <a:srgbClr val="000099"/>
                  </a:solidFill>
                  <a:latin typeface="Arial" panose="020B0604020202020204" pitchFamily="34" charset="0"/>
                  <a:ea typeface="黑体" panose="02010600030101010101" pitchFamily="49" charset="-122"/>
                </a:defRPr>
              </a:lvl5pPr>
              <a:lvl6pPr marL="2514600" indent="-228600" eaLnBrk="0" fontAlgn="base" hangingPunct="0">
                <a:spcBef>
                  <a:spcPts val="400"/>
                </a:spcBef>
                <a:spcAft>
                  <a:spcPct val="30000"/>
                </a:spcAft>
                <a:buClr>
                  <a:srgbClr val="FF3399"/>
                </a:buClr>
                <a:buFont typeface="Wingdings" panose="05000000000000000000" pitchFamily="2" charset="2"/>
                <a:buChar char="l"/>
                <a:defRPr sz="3200" b="1">
                  <a:solidFill>
                    <a:srgbClr val="000099"/>
                  </a:solidFill>
                  <a:latin typeface="Arial" panose="020B0604020202020204" pitchFamily="34" charset="0"/>
                  <a:ea typeface="黑体" panose="02010600030101010101" pitchFamily="49" charset="-122"/>
                </a:defRPr>
              </a:lvl6pPr>
              <a:lvl7pPr marL="2971800" indent="-228600" eaLnBrk="0" fontAlgn="base" hangingPunct="0">
                <a:spcBef>
                  <a:spcPts val="400"/>
                </a:spcBef>
                <a:spcAft>
                  <a:spcPct val="30000"/>
                </a:spcAft>
                <a:buClr>
                  <a:srgbClr val="FF3399"/>
                </a:buClr>
                <a:buFont typeface="Wingdings" panose="05000000000000000000" pitchFamily="2" charset="2"/>
                <a:buChar char="l"/>
                <a:defRPr sz="3200" b="1">
                  <a:solidFill>
                    <a:srgbClr val="000099"/>
                  </a:solidFill>
                  <a:latin typeface="Arial" panose="020B0604020202020204" pitchFamily="34" charset="0"/>
                  <a:ea typeface="黑体" panose="02010600030101010101" pitchFamily="49" charset="-122"/>
                </a:defRPr>
              </a:lvl7pPr>
              <a:lvl8pPr marL="3429000" indent="-228600" eaLnBrk="0" fontAlgn="base" hangingPunct="0">
                <a:spcBef>
                  <a:spcPts val="400"/>
                </a:spcBef>
                <a:spcAft>
                  <a:spcPct val="30000"/>
                </a:spcAft>
                <a:buClr>
                  <a:srgbClr val="FF3399"/>
                </a:buClr>
                <a:buFont typeface="Wingdings" panose="05000000000000000000" pitchFamily="2" charset="2"/>
                <a:buChar char="l"/>
                <a:defRPr sz="3200" b="1">
                  <a:solidFill>
                    <a:srgbClr val="000099"/>
                  </a:solidFill>
                  <a:latin typeface="Arial" panose="020B0604020202020204" pitchFamily="34" charset="0"/>
                  <a:ea typeface="黑体" panose="02010600030101010101" pitchFamily="49" charset="-122"/>
                </a:defRPr>
              </a:lvl8pPr>
              <a:lvl9pPr marL="3886200" indent="-228600" eaLnBrk="0" fontAlgn="base" hangingPunct="0">
                <a:spcBef>
                  <a:spcPts val="400"/>
                </a:spcBef>
                <a:spcAft>
                  <a:spcPct val="30000"/>
                </a:spcAft>
                <a:buClr>
                  <a:srgbClr val="FF3399"/>
                </a:buClr>
                <a:buFont typeface="Wingdings" panose="05000000000000000000" pitchFamily="2" charset="2"/>
                <a:buChar char="l"/>
                <a:defRPr sz="3200" b="1">
                  <a:solidFill>
                    <a:srgbClr val="000099"/>
                  </a:solidFill>
                  <a:latin typeface="Arial" panose="020B0604020202020204" pitchFamily="34" charset="0"/>
                  <a:ea typeface="黑体" panose="02010600030101010101" pitchFamily="49" charset="-122"/>
                </a:defRPr>
              </a:lvl9pPr>
            </a:lstStyle>
            <a:p>
              <a:pPr algn="ctr" eaLnBrk="1" hangingPunct="1">
                <a:spcBef>
                  <a:spcPct val="50000"/>
                </a:spcBef>
                <a:spcAft>
                  <a:spcPct val="0"/>
                </a:spcAft>
                <a:buClrTx/>
                <a:buFontTx/>
                <a:buNone/>
              </a:pPr>
              <a:r>
                <a:rPr lang="en-US" altLang="zh-CN" sz="1200" dirty="0">
                  <a:solidFill>
                    <a:schemeClr val="tx1"/>
                  </a:solidFill>
                  <a:latin typeface="+mn-lt"/>
                  <a:ea typeface="+mn-ea"/>
                  <a:cs typeface="+mn-ea"/>
                  <a:sym typeface="+mn-lt"/>
                </a:rPr>
                <a:t>TypeⅠ</a:t>
              </a:r>
            </a:p>
          </p:txBody>
        </p:sp>
        <p:sp>
          <p:nvSpPr>
            <p:cNvPr id="72720" name="Text Box 16"/>
            <p:cNvSpPr txBox="1">
              <a:spLocks noChangeArrowheads="1"/>
            </p:cNvSpPr>
            <p:nvPr/>
          </p:nvSpPr>
          <p:spPr bwMode="auto">
            <a:xfrm>
              <a:off x="3931102" y="3057274"/>
              <a:ext cx="1304844" cy="828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200" b="1">
                  <a:solidFill>
                    <a:srgbClr val="000099"/>
                  </a:solidFill>
                  <a:latin typeface="Arial" panose="020B0604020202020204" pitchFamily="34" charset="0"/>
                  <a:ea typeface="黑体" panose="02010600030101010101" pitchFamily="49" charset="-122"/>
                </a:defRPr>
              </a:lvl1pPr>
              <a:lvl2pPr marL="742950" indent="-285750">
                <a:defRPr sz="3200" b="1">
                  <a:solidFill>
                    <a:srgbClr val="000099"/>
                  </a:solidFill>
                  <a:latin typeface="Arial" panose="020B0604020202020204" pitchFamily="34" charset="0"/>
                  <a:ea typeface="黑体" panose="02010600030101010101" pitchFamily="49" charset="-122"/>
                </a:defRPr>
              </a:lvl2pPr>
              <a:lvl3pPr marL="1143000" indent="-228600">
                <a:defRPr sz="3200" b="1">
                  <a:solidFill>
                    <a:srgbClr val="000099"/>
                  </a:solidFill>
                  <a:latin typeface="Arial" panose="020B0604020202020204" pitchFamily="34" charset="0"/>
                  <a:ea typeface="黑体" panose="02010600030101010101" pitchFamily="49" charset="-122"/>
                </a:defRPr>
              </a:lvl3pPr>
              <a:lvl4pPr marL="1600200" indent="-228600">
                <a:defRPr sz="3200" b="1">
                  <a:solidFill>
                    <a:srgbClr val="000099"/>
                  </a:solidFill>
                  <a:latin typeface="Arial" panose="020B0604020202020204" pitchFamily="34" charset="0"/>
                  <a:ea typeface="黑体" panose="02010600030101010101" pitchFamily="49" charset="-122"/>
                </a:defRPr>
              </a:lvl4pPr>
              <a:lvl5pPr marL="2057400" indent="-228600">
                <a:defRPr sz="3200" b="1">
                  <a:solidFill>
                    <a:srgbClr val="000099"/>
                  </a:solidFill>
                  <a:latin typeface="Arial" panose="020B0604020202020204" pitchFamily="34" charset="0"/>
                  <a:ea typeface="黑体" panose="02010600030101010101" pitchFamily="49" charset="-122"/>
                </a:defRPr>
              </a:lvl5pPr>
              <a:lvl6pPr marL="2514600" indent="-228600" eaLnBrk="0" fontAlgn="base" hangingPunct="0">
                <a:spcBef>
                  <a:spcPts val="400"/>
                </a:spcBef>
                <a:spcAft>
                  <a:spcPct val="30000"/>
                </a:spcAft>
                <a:buClr>
                  <a:srgbClr val="FF3399"/>
                </a:buClr>
                <a:buFont typeface="Wingdings" panose="05000000000000000000" pitchFamily="2" charset="2"/>
                <a:buChar char="l"/>
                <a:defRPr sz="3200" b="1">
                  <a:solidFill>
                    <a:srgbClr val="000099"/>
                  </a:solidFill>
                  <a:latin typeface="Arial" panose="020B0604020202020204" pitchFamily="34" charset="0"/>
                  <a:ea typeface="黑体" panose="02010600030101010101" pitchFamily="49" charset="-122"/>
                </a:defRPr>
              </a:lvl6pPr>
              <a:lvl7pPr marL="2971800" indent="-228600" eaLnBrk="0" fontAlgn="base" hangingPunct="0">
                <a:spcBef>
                  <a:spcPts val="400"/>
                </a:spcBef>
                <a:spcAft>
                  <a:spcPct val="30000"/>
                </a:spcAft>
                <a:buClr>
                  <a:srgbClr val="FF3399"/>
                </a:buClr>
                <a:buFont typeface="Wingdings" panose="05000000000000000000" pitchFamily="2" charset="2"/>
                <a:buChar char="l"/>
                <a:defRPr sz="3200" b="1">
                  <a:solidFill>
                    <a:srgbClr val="000099"/>
                  </a:solidFill>
                  <a:latin typeface="Arial" panose="020B0604020202020204" pitchFamily="34" charset="0"/>
                  <a:ea typeface="黑体" panose="02010600030101010101" pitchFamily="49" charset="-122"/>
                </a:defRPr>
              </a:lvl7pPr>
              <a:lvl8pPr marL="3429000" indent="-228600" eaLnBrk="0" fontAlgn="base" hangingPunct="0">
                <a:spcBef>
                  <a:spcPts val="400"/>
                </a:spcBef>
                <a:spcAft>
                  <a:spcPct val="30000"/>
                </a:spcAft>
                <a:buClr>
                  <a:srgbClr val="FF3399"/>
                </a:buClr>
                <a:buFont typeface="Wingdings" panose="05000000000000000000" pitchFamily="2" charset="2"/>
                <a:buChar char="l"/>
                <a:defRPr sz="3200" b="1">
                  <a:solidFill>
                    <a:srgbClr val="000099"/>
                  </a:solidFill>
                  <a:latin typeface="Arial" panose="020B0604020202020204" pitchFamily="34" charset="0"/>
                  <a:ea typeface="黑体" panose="02010600030101010101" pitchFamily="49" charset="-122"/>
                </a:defRPr>
              </a:lvl8pPr>
              <a:lvl9pPr marL="3886200" indent="-228600" eaLnBrk="0" fontAlgn="base" hangingPunct="0">
                <a:spcBef>
                  <a:spcPts val="400"/>
                </a:spcBef>
                <a:spcAft>
                  <a:spcPct val="30000"/>
                </a:spcAft>
                <a:buClr>
                  <a:srgbClr val="FF3399"/>
                </a:buClr>
                <a:buFont typeface="Wingdings" panose="05000000000000000000" pitchFamily="2" charset="2"/>
                <a:buChar char="l"/>
                <a:defRPr sz="3200" b="1">
                  <a:solidFill>
                    <a:srgbClr val="000099"/>
                  </a:solidFill>
                  <a:latin typeface="Arial" panose="020B0604020202020204" pitchFamily="34" charset="0"/>
                  <a:ea typeface="黑体" panose="02010600030101010101" pitchFamily="49" charset="-122"/>
                </a:defRPr>
              </a:lvl9pPr>
            </a:lstStyle>
            <a:p>
              <a:pPr algn="ctr">
                <a:spcBef>
                  <a:spcPct val="0"/>
                </a:spcBef>
                <a:spcAft>
                  <a:spcPct val="0"/>
                </a:spcAft>
                <a:buClrTx/>
                <a:buFontTx/>
                <a:buNone/>
              </a:pPr>
              <a:endParaRPr lang="zh-CN" altLang="en-US" sz="2400" dirty="0">
                <a:solidFill>
                  <a:schemeClr val="bg1"/>
                </a:solidFill>
                <a:latin typeface="+mn-lt"/>
                <a:ea typeface="+mn-ea"/>
                <a:cs typeface="+mn-ea"/>
                <a:sym typeface="+mn-lt"/>
              </a:endParaRPr>
            </a:p>
            <a:p>
              <a:pPr algn="ctr">
                <a:spcBef>
                  <a:spcPct val="0"/>
                </a:spcBef>
                <a:spcAft>
                  <a:spcPct val="0"/>
                </a:spcAft>
                <a:buClrTx/>
                <a:buFontTx/>
                <a:buNone/>
              </a:pPr>
              <a:r>
                <a:rPr lang="en-US" altLang="zh-CN" sz="1800" b="0" dirty="0">
                  <a:solidFill>
                    <a:schemeClr val="bg1"/>
                  </a:solidFill>
                  <a:latin typeface="+mn-lt"/>
                  <a:ea typeface="+mn-ea"/>
                  <a:cs typeface="+mn-ea"/>
                  <a:sym typeface="+mn-lt"/>
                </a:rPr>
                <a:t>Allergy</a:t>
              </a:r>
            </a:p>
          </p:txBody>
        </p:sp>
        <p:sp>
          <p:nvSpPr>
            <p:cNvPr id="72721" name="Text Box 17"/>
            <p:cNvSpPr txBox="1">
              <a:spLocks noChangeArrowheads="1"/>
            </p:cNvSpPr>
            <p:nvPr/>
          </p:nvSpPr>
          <p:spPr bwMode="auto">
            <a:xfrm>
              <a:off x="5171763" y="2426709"/>
              <a:ext cx="849233" cy="3111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200" b="1">
                  <a:solidFill>
                    <a:srgbClr val="000099"/>
                  </a:solidFill>
                  <a:latin typeface="Arial" panose="020B0604020202020204" pitchFamily="34" charset="0"/>
                  <a:ea typeface="黑体" panose="02010600030101010101" pitchFamily="49" charset="-122"/>
                </a:defRPr>
              </a:lvl1pPr>
              <a:lvl2pPr marL="742950" indent="-285750">
                <a:defRPr sz="3200" b="1">
                  <a:solidFill>
                    <a:srgbClr val="000099"/>
                  </a:solidFill>
                  <a:latin typeface="Arial" panose="020B0604020202020204" pitchFamily="34" charset="0"/>
                  <a:ea typeface="黑体" panose="02010600030101010101" pitchFamily="49" charset="-122"/>
                </a:defRPr>
              </a:lvl2pPr>
              <a:lvl3pPr marL="1143000" indent="-228600">
                <a:defRPr sz="3200" b="1">
                  <a:solidFill>
                    <a:srgbClr val="000099"/>
                  </a:solidFill>
                  <a:latin typeface="Arial" panose="020B0604020202020204" pitchFamily="34" charset="0"/>
                  <a:ea typeface="黑体" panose="02010600030101010101" pitchFamily="49" charset="-122"/>
                </a:defRPr>
              </a:lvl3pPr>
              <a:lvl4pPr marL="1600200" indent="-228600">
                <a:defRPr sz="3200" b="1">
                  <a:solidFill>
                    <a:srgbClr val="000099"/>
                  </a:solidFill>
                  <a:latin typeface="Arial" panose="020B0604020202020204" pitchFamily="34" charset="0"/>
                  <a:ea typeface="黑体" panose="02010600030101010101" pitchFamily="49" charset="-122"/>
                </a:defRPr>
              </a:lvl4pPr>
              <a:lvl5pPr marL="2057400" indent="-228600">
                <a:defRPr sz="3200" b="1">
                  <a:solidFill>
                    <a:srgbClr val="000099"/>
                  </a:solidFill>
                  <a:latin typeface="Arial" panose="020B0604020202020204" pitchFamily="34" charset="0"/>
                  <a:ea typeface="黑体" panose="02010600030101010101" pitchFamily="49" charset="-122"/>
                </a:defRPr>
              </a:lvl5pPr>
              <a:lvl6pPr marL="2514600" indent="-228600" eaLnBrk="0" fontAlgn="base" hangingPunct="0">
                <a:spcBef>
                  <a:spcPts val="400"/>
                </a:spcBef>
                <a:spcAft>
                  <a:spcPct val="30000"/>
                </a:spcAft>
                <a:buClr>
                  <a:srgbClr val="FF3399"/>
                </a:buClr>
                <a:buFont typeface="Wingdings" panose="05000000000000000000" pitchFamily="2" charset="2"/>
                <a:buChar char="l"/>
                <a:defRPr sz="3200" b="1">
                  <a:solidFill>
                    <a:srgbClr val="000099"/>
                  </a:solidFill>
                  <a:latin typeface="Arial" panose="020B0604020202020204" pitchFamily="34" charset="0"/>
                  <a:ea typeface="黑体" panose="02010600030101010101" pitchFamily="49" charset="-122"/>
                </a:defRPr>
              </a:lvl6pPr>
              <a:lvl7pPr marL="2971800" indent="-228600" eaLnBrk="0" fontAlgn="base" hangingPunct="0">
                <a:spcBef>
                  <a:spcPts val="400"/>
                </a:spcBef>
                <a:spcAft>
                  <a:spcPct val="30000"/>
                </a:spcAft>
                <a:buClr>
                  <a:srgbClr val="FF3399"/>
                </a:buClr>
                <a:buFont typeface="Wingdings" panose="05000000000000000000" pitchFamily="2" charset="2"/>
                <a:buChar char="l"/>
                <a:defRPr sz="3200" b="1">
                  <a:solidFill>
                    <a:srgbClr val="000099"/>
                  </a:solidFill>
                  <a:latin typeface="Arial" panose="020B0604020202020204" pitchFamily="34" charset="0"/>
                  <a:ea typeface="黑体" panose="02010600030101010101" pitchFamily="49" charset="-122"/>
                </a:defRPr>
              </a:lvl7pPr>
              <a:lvl8pPr marL="3429000" indent="-228600" eaLnBrk="0" fontAlgn="base" hangingPunct="0">
                <a:spcBef>
                  <a:spcPts val="400"/>
                </a:spcBef>
                <a:spcAft>
                  <a:spcPct val="30000"/>
                </a:spcAft>
                <a:buClr>
                  <a:srgbClr val="FF3399"/>
                </a:buClr>
                <a:buFont typeface="Wingdings" panose="05000000000000000000" pitchFamily="2" charset="2"/>
                <a:buChar char="l"/>
                <a:defRPr sz="3200" b="1">
                  <a:solidFill>
                    <a:srgbClr val="000099"/>
                  </a:solidFill>
                  <a:latin typeface="Arial" panose="020B0604020202020204" pitchFamily="34" charset="0"/>
                  <a:ea typeface="黑体" panose="02010600030101010101" pitchFamily="49" charset="-122"/>
                </a:defRPr>
              </a:lvl8pPr>
              <a:lvl9pPr marL="3886200" indent="-228600" eaLnBrk="0" fontAlgn="base" hangingPunct="0">
                <a:spcBef>
                  <a:spcPts val="400"/>
                </a:spcBef>
                <a:spcAft>
                  <a:spcPct val="30000"/>
                </a:spcAft>
                <a:buClr>
                  <a:srgbClr val="FF3399"/>
                </a:buClr>
                <a:buFont typeface="Wingdings" panose="05000000000000000000" pitchFamily="2" charset="2"/>
                <a:buChar char="l"/>
                <a:defRPr sz="3200" b="1">
                  <a:solidFill>
                    <a:srgbClr val="000099"/>
                  </a:solidFill>
                  <a:latin typeface="Arial" panose="020B0604020202020204" pitchFamily="34" charset="0"/>
                  <a:ea typeface="黑体" panose="02010600030101010101" pitchFamily="49" charset="-122"/>
                </a:defRPr>
              </a:lvl9pPr>
            </a:lstStyle>
            <a:p>
              <a:pPr algn="ctr" eaLnBrk="1" hangingPunct="1">
                <a:spcBef>
                  <a:spcPct val="50000"/>
                </a:spcBef>
                <a:spcAft>
                  <a:spcPct val="0"/>
                </a:spcAft>
                <a:buClrTx/>
                <a:buFontTx/>
                <a:buNone/>
              </a:pPr>
              <a:r>
                <a:rPr lang="en-US" altLang="zh-CN" sz="1200" dirty="0">
                  <a:solidFill>
                    <a:schemeClr val="tx1"/>
                  </a:solidFill>
                  <a:latin typeface="+mn-lt"/>
                  <a:ea typeface="+mn-ea"/>
                  <a:cs typeface="+mn-ea"/>
                  <a:sym typeface="+mn-lt"/>
                </a:rPr>
                <a:t>TypeⅡ</a:t>
              </a:r>
              <a:endParaRPr lang="zh-CN" altLang="en-US" sz="1200" dirty="0">
                <a:solidFill>
                  <a:schemeClr val="tx1"/>
                </a:solidFill>
                <a:latin typeface="+mn-lt"/>
                <a:ea typeface="+mn-ea"/>
                <a:cs typeface="+mn-ea"/>
                <a:sym typeface="+mn-lt"/>
              </a:endParaRPr>
            </a:p>
          </p:txBody>
        </p:sp>
        <p:sp>
          <p:nvSpPr>
            <p:cNvPr id="72722" name="Text Box 18"/>
            <p:cNvSpPr txBox="1">
              <a:spLocks noChangeArrowheads="1"/>
            </p:cNvSpPr>
            <p:nvPr/>
          </p:nvSpPr>
          <p:spPr bwMode="auto">
            <a:xfrm>
              <a:off x="3078356" y="4360785"/>
              <a:ext cx="906671" cy="3111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200" b="1">
                  <a:solidFill>
                    <a:srgbClr val="000099"/>
                  </a:solidFill>
                  <a:latin typeface="Arial" panose="020B0604020202020204" pitchFamily="34" charset="0"/>
                  <a:ea typeface="黑体" panose="02010600030101010101" pitchFamily="49" charset="-122"/>
                </a:defRPr>
              </a:lvl1pPr>
              <a:lvl2pPr marL="742950" indent="-285750">
                <a:defRPr sz="3200" b="1">
                  <a:solidFill>
                    <a:srgbClr val="000099"/>
                  </a:solidFill>
                  <a:latin typeface="Arial" panose="020B0604020202020204" pitchFamily="34" charset="0"/>
                  <a:ea typeface="黑体" panose="02010600030101010101" pitchFamily="49" charset="-122"/>
                </a:defRPr>
              </a:lvl2pPr>
              <a:lvl3pPr marL="1143000" indent="-228600">
                <a:defRPr sz="3200" b="1">
                  <a:solidFill>
                    <a:srgbClr val="000099"/>
                  </a:solidFill>
                  <a:latin typeface="Arial" panose="020B0604020202020204" pitchFamily="34" charset="0"/>
                  <a:ea typeface="黑体" panose="02010600030101010101" pitchFamily="49" charset="-122"/>
                </a:defRPr>
              </a:lvl3pPr>
              <a:lvl4pPr marL="1600200" indent="-228600">
                <a:defRPr sz="3200" b="1">
                  <a:solidFill>
                    <a:srgbClr val="000099"/>
                  </a:solidFill>
                  <a:latin typeface="Arial" panose="020B0604020202020204" pitchFamily="34" charset="0"/>
                  <a:ea typeface="黑体" panose="02010600030101010101" pitchFamily="49" charset="-122"/>
                </a:defRPr>
              </a:lvl4pPr>
              <a:lvl5pPr marL="2057400" indent="-228600">
                <a:defRPr sz="3200" b="1">
                  <a:solidFill>
                    <a:srgbClr val="000099"/>
                  </a:solidFill>
                  <a:latin typeface="Arial" panose="020B0604020202020204" pitchFamily="34" charset="0"/>
                  <a:ea typeface="黑体" panose="02010600030101010101" pitchFamily="49" charset="-122"/>
                </a:defRPr>
              </a:lvl5pPr>
              <a:lvl6pPr marL="2514600" indent="-228600" eaLnBrk="0" fontAlgn="base" hangingPunct="0">
                <a:spcBef>
                  <a:spcPts val="400"/>
                </a:spcBef>
                <a:spcAft>
                  <a:spcPct val="30000"/>
                </a:spcAft>
                <a:buClr>
                  <a:srgbClr val="FF3399"/>
                </a:buClr>
                <a:buFont typeface="Wingdings" panose="05000000000000000000" pitchFamily="2" charset="2"/>
                <a:buChar char="l"/>
                <a:defRPr sz="3200" b="1">
                  <a:solidFill>
                    <a:srgbClr val="000099"/>
                  </a:solidFill>
                  <a:latin typeface="Arial" panose="020B0604020202020204" pitchFamily="34" charset="0"/>
                  <a:ea typeface="黑体" panose="02010600030101010101" pitchFamily="49" charset="-122"/>
                </a:defRPr>
              </a:lvl6pPr>
              <a:lvl7pPr marL="2971800" indent="-228600" eaLnBrk="0" fontAlgn="base" hangingPunct="0">
                <a:spcBef>
                  <a:spcPts val="400"/>
                </a:spcBef>
                <a:spcAft>
                  <a:spcPct val="30000"/>
                </a:spcAft>
                <a:buClr>
                  <a:srgbClr val="FF3399"/>
                </a:buClr>
                <a:buFont typeface="Wingdings" panose="05000000000000000000" pitchFamily="2" charset="2"/>
                <a:buChar char="l"/>
                <a:defRPr sz="3200" b="1">
                  <a:solidFill>
                    <a:srgbClr val="000099"/>
                  </a:solidFill>
                  <a:latin typeface="Arial" panose="020B0604020202020204" pitchFamily="34" charset="0"/>
                  <a:ea typeface="黑体" panose="02010600030101010101" pitchFamily="49" charset="-122"/>
                </a:defRPr>
              </a:lvl7pPr>
              <a:lvl8pPr marL="3429000" indent="-228600" eaLnBrk="0" fontAlgn="base" hangingPunct="0">
                <a:spcBef>
                  <a:spcPts val="400"/>
                </a:spcBef>
                <a:spcAft>
                  <a:spcPct val="30000"/>
                </a:spcAft>
                <a:buClr>
                  <a:srgbClr val="FF3399"/>
                </a:buClr>
                <a:buFont typeface="Wingdings" panose="05000000000000000000" pitchFamily="2" charset="2"/>
                <a:buChar char="l"/>
                <a:defRPr sz="3200" b="1">
                  <a:solidFill>
                    <a:srgbClr val="000099"/>
                  </a:solidFill>
                  <a:latin typeface="Arial" panose="020B0604020202020204" pitchFamily="34" charset="0"/>
                  <a:ea typeface="黑体" panose="02010600030101010101" pitchFamily="49" charset="-122"/>
                </a:defRPr>
              </a:lvl8pPr>
              <a:lvl9pPr marL="3886200" indent="-228600" eaLnBrk="0" fontAlgn="base" hangingPunct="0">
                <a:spcBef>
                  <a:spcPts val="400"/>
                </a:spcBef>
                <a:spcAft>
                  <a:spcPct val="30000"/>
                </a:spcAft>
                <a:buClr>
                  <a:srgbClr val="FF3399"/>
                </a:buClr>
                <a:buFont typeface="Wingdings" panose="05000000000000000000" pitchFamily="2" charset="2"/>
                <a:buChar char="l"/>
                <a:defRPr sz="3200" b="1">
                  <a:solidFill>
                    <a:srgbClr val="000099"/>
                  </a:solidFill>
                  <a:latin typeface="Arial" panose="020B0604020202020204" pitchFamily="34" charset="0"/>
                  <a:ea typeface="黑体" panose="02010600030101010101" pitchFamily="49" charset="-122"/>
                </a:defRPr>
              </a:lvl9pPr>
            </a:lstStyle>
            <a:p>
              <a:pPr algn="ctr" eaLnBrk="1" hangingPunct="1">
                <a:spcBef>
                  <a:spcPct val="50000"/>
                </a:spcBef>
                <a:spcAft>
                  <a:spcPct val="0"/>
                </a:spcAft>
                <a:buClrTx/>
                <a:buFontTx/>
                <a:buNone/>
              </a:pPr>
              <a:r>
                <a:rPr lang="en-US" altLang="zh-CN" sz="1200" dirty="0">
                  <a:solidFill>
                    <a:schemeClr val="tx1"/>
                  </a:solidFill>
                  <a:latin typeface="+mn-lt"/>
                  <a:ea typeface="+mn-ea"/>
                  <a:cs typeface="+mn-ea"/>
                  <a:sym typeface="+mn-lt"/>
                </a:rPr>
                <a:t>Type Ⅲ</a:t>
              </a:r>
              <a:endParaRPr lang="zh-CN" altLang="en-US" sz="1200" dirty="0">
                <a:solidFill>
                  <a:schemeClr val="tx1"/>
                </a:solidFill>
                <a:latin typeface="+mn-lt"/>
                <a:ea typeface="+mn-ea"/>
                <a:cs typeface="+mn-ea"/>
                <a:sym typeface="+mn-lt"/>
              </a:endParaRPr>
            </a:p>
          </p:txBody>
        </p:sp>
        <p:sp>
          <p:nvSpPr>
            <p:cNvPr id="72723" name="Text Box 19"/>
            <p:cNvSpPr txBox="1">
              <a:spLocks noChangeArrowheads="1"/>
            </p:cNvSpPr>
            <p:nvPr/>
          </p:nvSpPr>
          <p:spPr bwMode="auto">
            <a:xfrm>
              <a:off x="5171802" y="4343864"/>
              <a:ext cx="1007953" cy="3111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200" b="1">
                  <a:solidFill>
                    <a:srgbClr val="000099"/>
                  </a:solidFill>
                  <a:latin typeface="Arial" panose="020B0604020202020204" pitchFamily="34" charset="0"/>
                  <a:ea typeface="黑体" panose="02010600030101010101" pitchFamily="49" charset="-122"/>
                </a:defRPr>
              </a:lvl1pPr>
              <a:lvl2pPr marL="742950" indent="-285750">
                <a:defRPr sz="3200" b="1">
                  <a:solidFill>
                    <a:srgbClr val="000099"/>
                  </a:solidFill>
                  <a:latin typeface="Arial" panose="020B0604020202020204" pitchFamily="34" charset="0"/>
                  <a:ea typeface="黑体" panose="02010600030101010101" pitchFamily="49" charset="-122"/>
                </a:defRPr>
              </a:lvl2pPr>
              <a:lvl3pPr marL="1143000" indent="-228600">
                <a:defRPr sz="3200" b="1">
                  <a:solidFill>
                    <a:srgbClr val="000099"/>
                  </a:solidFill>
                  <a:latin typeface="Arial" panose="020B0604020202020204" pitchFamily="34" charset="0"/>
                  <a:ea typeface="黑体" panose="02010600030101010101" pitchFamily="49" charset="-122"/>
                </a:defRPr>
              </a:lvl3pPr>
              <a:lvl4pPr marL="1600200" indent="-228600">
                <a:defRPr sz="3200" b="1">
                  <a:solidFill>
                    <a:srgbClr val="000099"/>
                  </a:solidFill>
                  <a:latin typeface="Arial" panose="020B0604020202020204" pitchFamily="34" charset="0"/>
                  <a:ea typeface="黑体" panose="02010600030101010101" pitchFamily="49" charset="-122"/>
                </a:defRPr>
              </a:lvl4pPr>
              <a:lvl5pPr marL="2057400" indent="-228600">
                <a:defRPr sz="3200" b="1">
                  <a:solidFill>
                    <a:srgbClr val="000099"/>
                  </a:solidFill>
                  <a:latin typeface="Arial" panose="020B0604020202020204" pitchFamily="34" charset="0"/>
                  <a:ea typeface="黑体" panose="02010600030101010101" pitchFamily="49" charset="-122"/>
                </a:defRPr>
              </a:lvl5pPr>
              <a:lvl6pPr marL="2514600" indent="-228600" eaLnBrk="0" fontAlgn="base" hangingPunct="0">
                <a:spcBef>
                  <a:spcPts val="400"/>
                </a:spcBef>
                <a:spcAft>
                  <a:spcPct val="30000"/>
                </a:spcAft>
                <a:buClr>
                  <a:srgbClr val="FF3399"/>
                </a:buClr>
                <a:buFont typeface="Wingdings" panose="05000000000000000000" pitchFamily="2" charset="2"/>
                <a:buChar char="l"/>
                <a:defRPr sz="3200" b="1">
                  <a:solidFill>
                    <a:srgbClr val="000099"/>
                  </a:solidFill>
                  <a:latin typeface="Arial" panose="020B0604020202020204" pitchFamily="34" charset="0"/>
                  <a:ea typeface="黑体" panose="02010600030101010101" pitchFamily="49" charset="-122"/>
                </a:defRPr>
              </a:lvl6pPr>
              <a:lvl7pPr marL="2971800" indent="-228600" eaLnBrk="0" fontAlgn="base" hangingPunct="0">
                <a:spcBef>
                  <a:spcPts val="400"/>
                </a:spcBef>
                <a:spcAft>
                  <a:spcPct val="30000"/>
                </a:spcAft>
                <a:buClr>
                  <a:srgbClr val="FF3399"/>
                </a:buClr>
                <a:buFont typeface="Wingdings" panose="05000000000000000000" pitchFamily="2" charset="2"/>
                <a:buChar char="l"/>
                <a:defRPr sz="3200" b="1">
                  <a:solidFill>
                    <a:srgbClr val="000099"/>
                  </a:solidFill>
                  <a:latin typeface="Arial" panose="020B0604020202020204" pitchFamily="34" charset="0"/>
                  <a:ea typeface="黑体" panose="02010600030101010101" pitchFamily="49" charset="-122"/>
                </a:defRPr>
              </a:lvl7pPr>
              <a:lvl8pPr marL="3429000" indent="-228600" eaLnBrk="0" fontAlgn="base" hangingPunct="0">
                <a:spcBef>
                  <a:spcPts val="400"/>
                </a:spcBef>
                <a:spcAft>
                  <a:spcPct val="30000"/>
                </a:spcAft>
                <a:buClr>
                  <a:srgbClr val="FF3399"/>
                </a:buClr>
                <a:buFont typeface="Wingdings" panose="05000000000000000000" pitchFamily="2" charset="2"/>
                <a:buChar char="l"/>
                <a:defRPr sz="3200" b="1">
                  <a:solidFill>
                    <a:srgbClr val="000099"/>
                  </a:solidFill>
                  <a:latin typeface="Arial" panose="020B0604020202020204" pitchFamily="34" charset="0"/>
                  <a:ea typeface="黑体" panose="02010600030101010101" pitchFamily="49" charset="-122"/>
                </a:defRPr>
              </a:lvl8pPr>
              <a:lvl9pPr marL="3886200" indent="-228600" eaLnBrk="0" fontAlgn="base" hangingPunct="0">
                <a:spcBef>
                  <a:spcPts val="400"/>
                </a:spcBef>
                <a:spcAft>
                  <a:spcPct val="30000"/>
                </a:spcAft>
                <a:buClr>
                  <a:srgbClr val="FF3399"/>
                </a:buClr>
                <a:buFont typeface="Wingdings" panose="05000000000000000000" pitchFamily="2" charset="2"/>
                <a:buChar char="l"/>
                <a:defRPr sz="3200" b="1">
                  <a:solidFill>
                    <a:srgbClr val="000099"/>
                  </a:solidFill>
                  <a:latin typeface="Arial" panose="020B0604020202020204" pitchFamily="34" charset="0"/>
                  <a:ea typeface="黑体" panose="02010600030101010101" pitchFamily="49" charset="-122"/>
                </a:defRPr>
              </a:lvl9pPr>
            </a:lstStyle>
            <a:p>
              <a:pPr algn="ctr" eaLnBrk="1" hangingPunct="1">
                <a:spcBef>
                  <a:spcPct val="50000"/>
                </a:spcBef>
                <a:spcAft>
                  <a:spcPct val="0"/>
                </a:spcAft>
                <a:buClrTx/>
                <a:buFontTx/>
                <a:buNone/>
              </a:pPr>
              <a:r>
                <a:rPr lang="en-US" altLang="zh-CN" sz="1200" dirty="0">
                  <a:solidFill>
                    <a:schemeClr val="tx1"/>
                  </a:solidFill>
                  <a:latin typeface="+mn-lt"/>
                  <a:ea typeface="+mn-ea"/>
                  <a:cs typeface="+mn-ea"/>
                  <a:sym typeface="+mn-lt"/>
                </a:rPr>
                <a:t>Type Ⅳ</a:t>
              </a:r>
              <a:endParaRPr lang="zh-CN" altLang="en-US" sz="1200" dirty="0">
                <a:solidFill>
                  <a:schemeClr val="tx1"/>
                </a:solidFill>
                <a:latin typeface="+mn-lt"/>
                <a:ea typeface="+mn-ea"/>
                <a:cs typeface="+mn-ea"/>
                <a:sym typeface="+mn-lt"/>
              </a:endParaRPr>
            </a:p>
          </p:txBody>
        </p:sp>
      </p:grpSp>
      <p:sp>
        <p:nvSpPr>
          <p:cNvPr id="1464340" name="Rectangle 20"/>
          <p:cNvSpPr>
            <a:spLocks noChangeArrowheads="1"/>
          </p:cNvSpPr>
          <p:nvPr/>
        </p:nvSpPr>
        <p:spPr bwMode="auto">
          <a:xfrm>
            <a:off x="695393" y="301801"/>
            <a:ext cx="3139506" cy="647700"/>
          </a:xfrm>
          <a:prstGeom prst="rect">
            <a:avLst/>
          </a:prstGeom>
          <a:noFill/>
          <a:ln w="9525" algn="ctr">
            <a:noFill/>
            <a:miter lim="800000"/>
          </a:ln>
          <a:effectLst/>
        </p:spPr>
        <p:txBody>
          <a:bodyPr anchor="ctr"/>
          <a:lstStyle/>
          <a:p>
            <a:pPr algn="ctr">
              <a:spcBef>
                <a:spcPct val="0"/>
              </a:spcBef>
              <a:spcAft>
                <a:spcPct val="0"/>
              </a:spcAft>
              <a:buClrTx/>
              <a:buFontTx/>
              <a:buNone/>
              <a:defRPr/>
            </a:pPr>
            <a:r>
              <a:rPr kumimoji="1" lang="zh-CN" altLang="en-US" dirty="0">
                <a:solidFill>
                  <a:srgbClr val="002060"/>
                </a:solidFill>
                <a:effectLst>
                  <a:outerShdw blurRad="38100" dist="38100" dir="2700000" algn="tl">
                    <a:srgbClr val="C0C0C0"/>
                  </a:outerShdw>
                </a:effectLst>
                <a:latin typeface="+mn-lt"/>
                <a:ea typeface="+mn-ea"/>
                <a:cs typeface="+mn-ea"/>
                <a:sym typeface="+mn-lt"/>
              </a:rPr>
              <a:t>过敏反应</a:t>
            </a:r>
            <a:endParaRPr kumimoji="1" lang="en-US" altLang="zh-CN" dirty="0">
              <a:solidFill>
                <a:srgbClr val="002060"/>
              </a:solidFill>
              <a:effectLst>
                <a:outerShdw blurRad="38100" dist="38100" dir="2700000" algn="tl">
                  <a:srgbClr val="C0C0C0"/>
                </a:outerShdw>
              </a:effectLst>
              <a:latin typeface="+mn-lt"/>
              <a:ea typeface="+mn-ea"/>
              <a:cs typeface="+mn-ea"/>
              <a:sym typeface="+mn-lt"/>
            </a:endParaRPr>
          </a:p>
        </p:txBody>
      </p:sp>
      <p:sp>
        <p:nvSpPr>
          <p:cNvPr id="2" name="矩形 1"/>
          <p:cNvSpPr/>
          <p:nvPr/>
        </p:nvSpPr>
        <p:spPr>
          <a:xfrm>
            <a:off x="607695" y="1943100"/>
            <a:ext cx="2592705" cy="1371600"/>
          </a:xfrm>
          <a:prstGeom prst="rect">
            <a:avLst/>
          </a:prstGeom>
        </p:spPr>
        <p:txBody>
          <a:bodyPr wrap="square">
            <a:spAutoFit/>
          </a:bodyPr>
          <a:lstStyle/>
          <a:p>
            <a:pPr eaLnBrk="1" hangingPunct="1">
              <a:spcBef>
                <a:spcPct val="0"/>
              </a:spcBef>
              <a:spcAft>
                <a:spcPct val="0"/>
              </a:spcAft>
              <a:buClrTx/>
              <a:buFontTx/>
              <a:buNone/>
            </a:pPr>
            <a:r>
              <a:rPr lang="en-US" altLang="zh-CN" sz="2400" dirty="0">
                <a:solidFill>
                  <a:schemeClr val="tx1"/>
                </a:solidFill>
                <a:latin typeface="+mn-ea"/>
                <a:ea typeface="+mn-ea"/>
                <a:cs typeface="+mn-ea"/>
                <a:sym typeface="+mn-lt"/>
              </a:rPr>
              <a:t>IgE</a:t>
            </a:r>
            <a:r>
              <a:rPr lang="zh-CN" altLang="en-US" sz="2400" dirty="0">
                <a:solidFill>
                  <a:schemeClr val="tx1"/>
                </a:solidFill>
                <a:latin typeface="+mn-ea"/>
                <a:ea typeface="+mn-ea"/>
                <a:cs typeface="+mn-ea"/>
                <a:sym typeface="+mn-lt"/>
              </a:rPr>
              <a:t>介导</a:t>
            </a:r>
          </a:p>
          <a:p>
            <a:pPr eaLnBrk="1" hangingPunct="1">
              <a:spcBef>
                <a:spcPct val="0"/>
              </a:spcBef>
              <a:spcAft>
                <a:spcPct val="0"/>
              </a:spcAft>
              <a:buClrTx/>
              <a:buFontTx/>
              <a:buNone/>
            </a:pPr>
            <a:r>
              <a:rPr lang="zh-CN" altLang="en-US" sz="2000" b="0" dirty="0">
                <a:solidFill>
                  <a:schemeClr val="tx1"/>
                </a:solidFill>
                <a:latin typeface="+mn-ea"/>
                <a:ea typeface="+mn-ea"/>
                <a:cs typeface="+mn-ea"/>
                <a:sym typeface="+mn-lt"/>
              </a:rPr>
              <a:t>肥大细胞参与，以组胺的释放为基础</a:t>
            </a:r>
            <a:r>
              <a:rPr lang="en-US" altLang="zh-CN" sz="2000" b="0" dirty="0">
                <a:solidFill>
                  <a:schemeClr val="tx1"/>
                </a:solidFill>
                <a:latin typeface="+mn-ea"/>
                <a:ea typeface="+mn-ea"/>
                <a:cs typeface="+mn-ea"/>
                <a:sym typeface="+mn-lt"/>
              </a:rPr>
              <a:t>,</a:t>
            </a:r>
            <a:r>
              <a:rPr lang="zh-CN" altLang="en-US" sz="2000" b="0" dirty="0">
                <a:solidFill>
                  <a:schemeClr val="tx1"/>
                </a:solidFill>
                <a:latin typeface="+mn-ea"/>
                <a:ea typeface="+mn-ea"/>
                <a:cs typeface="+mn-ea"/>
                <a:sym typeface="+mn-lt"/>
              </a:rPr>
              <a:t>迅</a:t>
            </a:r>
            <a:endParaRPr lang="en-US" altLang="zh-CN" sz="2000" b="0" dirty="0">
              <a:solidFill>
                <a:schemeClr val="tx1"/>
              </a:solidFill>
              <a:latin typeface="+mn-ea"/>
              <a:ea typeface="+mn-ea"/>
              <a:cs typeface="+mn-ea"/>
              <a:sym typeface="+mn-lt"/>
            </a:endParaRPr>
          </a:p>
          <a:p>
            <a:pPr eaLnBrk="1" hangingPunct="1">
              <a:spcBef>
                <a:spcPct val="0"/>
              </a:spcBef>
              <a:spcAft>
                <a:spcPct val="0"/>
              </a:spcAft>
              <a:buClrTx/>
              <a:buFontTx/>
              <a:buNone/>
            </a:pPr>
            <a:r>
              <a:rPr lang="zh-CN" altLang="en-US" sz="2000" b="0" dirty="0">
                <a:solidFill>
                  <a:schemeClr val="tx1"/>
                </a:solidFill>
                <a:latin typeface="+mn-ea"/>
                <a:ea typeface="+mn-ea"/>
                <a:cs typeface="+mn-ea"/>
                <a:sym typeface="+mn-lt"/>
              </a:rPr>
              <a:t>速发病 </a:t>
            </a:r>
            <a:r>
              <a:rPr lang="en-US" altLang="zh-CN" sz="2000" b="0" dirty="0">
                <a:solidFill>
                  <a:schemeClr val="tx1"/>
                </a:solidFill>
                <a:latin typeface="+mn-ea"/>
                <a:ea typeface="+mn-ea"/>
                <a:cs typeface="+mn-ea"/>
                <a:sym typeface="+mn-lt"/>
              </a:rPr>
              <a:t>(&lt;1h)</a:t>
            </a:r>
            <a:r>
              <a:rPr lang="zh-CN" altLang="zh-CN" sz="2000" b="0" dirty="0">
                <a:solidFill>
                  <a:schemeClr val="tx1"/>
                </a:solidFill>
                <a:latin typeface="+mn-ea"/>
                <a:ea typeface="+mn-ea"/>
                <a:cs typeface="+mn-ea"/>
                <a:sym typeface="+mn-lt"/>
              </a:rPr>
              <a:t>。</a:t>
            </a:r>
          </a:p>
        </p:txBody>
      </p:sp>
      <p:sp>
        <p:nvSpPr>
          <p:cNvPr id="5" name="矩形 4"/>
          <p:cNvSpPr/>
          <p:nvPr/>
        </p:nvSpPr>
        <p:spPr>
          <a:xfrm>
            <a:off x="395605" y="3997325"/>
            <a:ext cx="2839085" cy="1981200"/>
          </a:xfrm>
          <a:prstGeom prst="rect">
            <a:avLst/>
          </a:prstGeom>
        </p:spPr>
        <p:txBody>
          <a:bodyPr wrap="square">
            <a:spAutoFit/>
          </a:bodyPr>
          <a:lstStyle/>
          <a:p>
            <a:pPr eaLnBrk="1" hangingPunct="1">
              <a:spcBef>
                <a:spcPct val="0"/>
              </a:spcBef>
              <a:spcAft>
                <a:spcPct val="0"/>
              </a:spcAft>
              <a:buClrTx/>
              <a:buFontTx/>
              <a:buNone/>
            </a:pPr>
            <a:r>
              <a:rPr lang="en-US" altLang="zh-CN" sz="2400" dirty="0">
                <a:solidFill>
                  <a:schemeClr val="tx1"/>
                </a:solidFill>
                <a:latin typeface="+mn-ea"/>
                <a:ea typeface="+mn-ea"/>
                <a:cs typeface="+mn-ea"/>
                <a:sym typeface="+mn-lt"/>
              </a:rPr>
              <a:t>IgG</a:t>
            </a:r>
            <a:r>
              <a:rPr lang="zh-CN" altLang="en-US" sz="2400" dirty="0">
                <a:solidFill>
                  <a:schemeClr val="tx1"/>
                </a:solidFill>
                <a:latin typeface="+mn-ea"/>
                <a:ea typeface="+mn-ea"/>
                <a:cs typeface="+mn-ea"/>
                <a:sym typeface="+mn-lt"/>
              </a:rPr>
              <a:t>或</a:t>
            </a:r>
            <a:r>
              <a:rPr lang="en-US" altLang="zh-CN" sz="2400" dirty="0">
                <a:solidFill>
                  <a:schemeClr val="tx1"/>
                </a:solidFill>
                <a:latin typeface="+mn-ea"/>
                <a:ea typeface="+mn-ea"/>
                <a:cs typeface="+mn-ea"/>
                <a:sym typeface="+mn-lt"/>
              </a:rPr>
              <a:t>IgM</a:t>
            </a:r>
            <a:r>
              <a:rPr lang="zh-CN" altLang="en-US" sz="2400" dirty="0">
                <a:solidFill>
                  <a:schemeClr val="tx1"/>
                </a:solidFill>
                <a:latin typeface="+mn-ea"/>
                <a:ea typeface="+mn-ea"/>
                <a:cs typeface="+mn-ea"/>
                <a:sym typeface="+mn-lt"/>
              </a:rPr>
              <a:t>介导</a:t>
            </a:r>
          </a:p>
          <a:p>
            <a:pPr eaLnBrk="1" hangingPunct="1">
              <a:spcBef>
                <a:spcPct val="0"/>
              </a:spcBef>
              <a:spcAft>
                <a:spcPct val="0"/>
              </a:spcAft>
              <a:buClrTx/>
              <a:buFontTx/>
              <a:buNone/>
            </a:pPr>
            <a:r>
              <a:rPr lang="zh-CN" altLang="en-US" sz="2000" b="0" dirty="0">
                <a:solidFill>
                  <a:schemeClr val="tx1"/>
                </a:solidFill>
                <a:latin typeface="+mn-ea"/>
                <a:ea typeface="+mn-ea"/>
                <a:cs typeface="+mn-ea"/>
                <a:sym typeface="+mn-lt"/>
              </a:rPr>
              <a:t>免疫复合物沉积到毛细血管壁或组织中激活补体及募集中性粒细胞释放溶酶，导致多种慢性疾病。</a:t>
            </a:r>
          </a:p>
        </p:txBody>
      </p:sp>
      <p:sp>
        <p:nvSpPr>
          <p:cNvPr id="6" name="矩形 5"/>
          <p:cNvSpPr/>
          <p:nvPr/>
        </p:nvSpPr>
        <p:spPr>
          <a:xfrm>
            <a:off x="5823585" y="1990090"/>
            <a:ext cx="3286125" cy="1371600"/>
          </a:xfrm>
          <a:prstGeom prst="rect">
            <a:avLst/>
          </a:prstGeom>
        </p:spPr>
        <p:txBody>
          <a:bodyPr wrap="square">
            <a:spAutoFit/>
          </a:bodyPr>
          <a:lstStyle/>
          <a:p>
            <a:pPr eaLnBrk="1" hangingPunct="1">
              <a:spcBef>
                <a:spcPct val="0"/>
              </a:spcBef>
              <a:spcAft>
                <a:spcPct val="0"/>
              </a:spcAft>
              <a:buClrTx/>
              <a:buFontTx/>
              <a:buNone/>
            </a:pPr>
            <a:r>
              <a:rPr lang="zh-CN" altLang="en-US" sz="2400" dirty="0">
                <a:solidFill>
                  <a:schemeClr val="tx1"/>
                </a:solidFill>
                <a:latin typeface="+mn-ea"/>
                <a:ea typeface="+mn-ea"/>
                <a:cs typeface="+mn-ea"/>
                <a:sym typeface="+mn-lt"/>
              </a:rPr>
              <a:t>补体介导</a:t>
            </a:r>
          </a:p>
          <a:p>
            <a:pPr eaLnBrk="1" hangingPunct="1">
              <a:spcBef>
                <a:spcPct val="0"/>
              </a:spcBef>
              <a:spcAft>
                <a:spcPct val="0"/>
              </a:spcAft>
              <a:buClrTx/>
              <a:buFontTx/>
              <a:buNone/>
            </a:pPr>
            <a:r>
              <a:rPr lang="zh-CN" altLang="en-US" sz="2000" b="0" dirty="0">
                <a:solidFill>
                  <a:schemeClr val="tx1"/>
                </a:solidFill>
                <a:latin typeface="+mn-ea"/>
                <a:ea typeface="+mn-ea"/>
                <a:cs typeface="+mn-ea"/>
                <a:sym typeface="+mn-lt"/>
              </a:rPr>
              <a:t>抗体与细胞表面抗原结合，激活补体系统直接溶解细胞，如输血反应等。</a:t>
            </a:r>
          </a:p>
        </p:txBody>
      </p:sp>
      <p:sp>
        <p:nvSpPr>
          <p:cNvPr id="7" name="矩形 6"/>
          <p:cNvSpPr/>
          <p:nvPr/>
        </p:nvSpPr>
        <p:spPr>
          <a:xfrm>
            <a:off x="5929630" y="4157345"/>
            <a:ext cx="2475230" cy="1371600"/>
          </a:xfrm>
          <a:prstGeom prst="rect">
            <a:avLst/>
          </a:prstGeom>
        </p:spPr>
        <p:txBody>
          <a:bodyPr wrap="square">
            <a:spAutoFit/>
          </a:bodyPr>
          <a:lstStyle/>
          <a:p>
            <a:pPr eaLnBrk="1" hangingPunct="1">
              <a:spcBef>
                <a:spcPct val="0"/>
              </a:spcBef>
              <a:spcAft>
                <a:spcPct val="0"/>
              </a:spcAft>
              <a:buClrTx/>
              <a:buFontTx/>
              <a:buNone/>
            </a:pPr>
            <a:r>
              <a:rPr lang="en-US" altLang="zh-CN" sz="2400" dirty="0">
                <a:solidFill>
                  <a:schemeClr val="tx1"/>
                </a:solidFill>
                <a:latin typeface="+mn-ea"/>
                <a:ea typeface="+mn-ea"/>
                <a:cs typeface="+mn-ea"/>
                <a:sym typeface="+mn-lt"/>
              </a:rPr>
              <a:t>T</a:t>
            </a:r>
            <a:r>
              <a:rPr lang="zh-CN" altLang="en-US" sz="2400" dirty="0">
                <a:solidFill>
                  <a:schemeClr val="tx1"/>
                </a:solidFill>
                <a:latin typeface="+mn-ea"/>
                <a:ea typeface="+mn-ea"/>
                <a:cs typeface="+mn-ea"/>
                <a:sym typeface="+mn-lt"/>
              </a:rPr>
              <a:t>细胞介导</a:t>
            </a:r>
          </a:p>
          <a:p>
            <a:pPr eaLnBrk="1" hangingPunct="1">
              <a:spcBef>
                <a:spcPct val="0"/>
              </a:spcBef>
              <a:spcAft>
                <a:spcPct val="0"/>
              </a:spcAft>
              <a:buClrTx/>
              <a:buFontTx/>
              <a:buNone/>
            </a:pPr>
            <a:r>
              <a:rPr lang="zh-CN" altLang="en-US" sz="2000" b="0" dirty="0">
                <a:solidFill>
                  <a:schemeClr val="tx1"/>
                </a:solidFill>
                <a:latin typeface="+mn-ea"/>
                <a:ea typeface="+mn-ea"/>
                <a:cs typeface="+mn-ea"/>
                <a:sym typeface="+mn-lt"/>
              </a:rPr>
              <a:t>T 细胞分化为杀伤细胞或释放淋巴因子引起接触性皮炎等。</a:t>
            </a:r>
          </a:p>
        </p:txBody>
      </p:sp>
      <p:sp>
        <p:nvSpPr>
          <p:cNvPr id="4" name="文本框 3"/>
          <p:cNvSpPr txBox="1"/>
          <p:nvPr/>
        </p:nvSpPr>
        <p:spPr>
          <a:xfrm>
            <a:off x="3009900" y="827405"/>
            <a:ext cx="5507990" cy="396240"/>
          </a:xfrm>
          <a:prstGeom prst="rect">
            <a:avLst/>
          </a:prstGeom>
          <a:noFill/>
        </p:spPr>
        <p:txBody>
          <a:bodyPr wrap="square" rtlCol="0">
            <a:spAutoFit/>
          </a:bodyPr>
          <a:lstStyle/>
          <a:p>
            <a:pPr indent="0">
              <a:buNone/>
            </a:pPr>
            <a:r>
              <a:rPr lang="en-US" altLang="zh-CN" sz="2000" dirty="0"/>
              <a:t>——</a:t>
            </a:r>
            <a:r>
              <a:rPr lang="zh-CN" altLang="en-US" sz="2000" dirty="0"/>
              <a:t>过敏性疾病发病的类型</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4" name="Picture 2" descr="foo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9220" y="1995805"/>
            <a:ext cx="6645910" cy="4112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8963" name="Text Box 3"/>
          <p:cNvSpPr txBox="1">
            <a:spLocks noChangeArrowheads="1"/>
          </p:cNvSpPr>
          <p:nvPr/>
        </p:nvSpPr>
        <p:spPr bwMode="auto">
          <a:xfrm>
            <a:off x="1638192" y="875348"/>
            <a:ext cx="5868143" cy="822960"/>
          </a:xfrm>
          <a:prstGeom prst="rect">
            <a:avLst/>
          </a:prstGeom>
          <a:noFill/>
          <a:ln w="9525">
            <a:noFill/>
            <a:miter lim="800000"/>
          </a:ln>
          <a:effectLst/>
          <a:extLst>
            <a:ext uri="{909E8E84-426E-40DD-AFC4-6F175D3DCCD1}">
              <a14:hiddenFill xmlns:a14="http://schemas.microsoft.com/office/drawing/2010/main">
                <a:solidFill>
                  <a:srgbClr val="DDDDDD"/>
                </a:solidFill>
              </a14:hiddenFill>
            </a:ext>
          </a:extLst>
        </p:spPr>
        <p:txBody>
          <a:bodyPr wrap="square">
            <a:spAutoFit/>
          </a:bodyPr>
          <a:lstStyle/>
          <a:p>
            <a:pPr>
              <a:spcBef>
                <a:spcPct val="50000"/>
              </a:spcBef>
              <a:buFont typeface="Wingdings" panose="05000000000000000000" pitchFamily="2" charset="2"/>
              <a:buNone/>
              <a:defRPr/>
            </a:pPr>
            <a:r>
              <a:rPr kumimoji="1" lang="zh-CN" altLang="en-US" sz="4800" dirty="0">
                <a:solidFill>
                  <a:srgbClr val="002060"/>
                </a:solidFill>
                <a:effectLst>
                  <a:outerShdw blurRad="38100" dist="38100" dir="2700000" algn="tl">
                    <a:srgbClr val="C0C0C0"/>
                  </a:outerShdw>
                </a:effectLst>
                <a:latin typeface="+mn-lt"/>
                <a:ea typeface="+mn-ea"/>
                <a:cs typeface="+mn-ea"/>
                <a:sym typeface="+mn-lt"/>
              </a:rPr>
              <a:t>食物过敏的检测</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1024" name="组合 171023"/>
          <p:cNvGrpSpPr/>
          <p:nvPr/>
        </p:nvGrpSpPr>
        <p:grpSpPr>
          <a:xfrm>
            <a:off x="1605196" y="617002"/>
            <a:ext cx="5832648" cy="5733065"/>
            <a:chOff x="1403648" y="216215"/>
            <a:chExt cx="5581634" cy="6425570"/>
          </a:xfrm>
        </p:grpSpPr>
        <p:sp>
          <p:nvSpPr>
            <p:cNvPr id="171019" name="任意多边形 171018"/>
            <p:cNvSpPr/>
            <p:nvPr/>
          </p:nvSpPr>
          <p:spPr>
            <a:xfrm>
              <a:off x="2822151" y="6266021"/>
              <a:ext cx="2220692" cy="375764"/>
            </a:xfrm>
            <a:custGeom>
              <a:avLst/>
              <a:gdLst>
                <a:gd name="connsiteX0" fmla="*/ 0 w 2220692"/>
                <a:gd name="connsiteY0" fmla="*/ 37576 h 375764"/>
                <a:gd name="connsiteX1" fmla="*/ 37576 w 2220692"/>
                <a:gd name="connsiteY1" fmla="*/ 0 h 375764"/>
                <a:gd name="connsiteX2" fmla="*/ 2183116 w 2220692"/>
                <a:gd name="connsiteY2" fmla="*/ 0 h 375764"/>
                <a:gd name="connsiteX3" fmla="*/ 2220692 w 2220692"/>
                <a:gd name="connsiteY3" fmla="*/ 37576 h 375764"/>
                <a:gd name="connsiteX4" fmla="*/ 2220692 w 2220692"/>
                <a:gd name="connsiteY4" fmla="*/ 338188 h 375764"/>
                <a:gd name="connsiteX5" fmla="*/ 2183116 w 2220692"/>
                <a:gd name="connsiteY5" fmla="*/ 375764 h 375764"/>
                <a:gd name="connsiteX6" fmla="*/ 37576 w 2220692"/>
                <a:gd name="connsiteY6" fmla="*/ 375764 h 375764"/>
                <a:gd name="connsiteX7" fmla="*/ 0 w 2220692"/>
                <a:gd name="connsiteY7" fmla="*/ 338188 h 375764"/>
                <a:gd name="connsiteX8" fmla="*/ 0 w 2220692"/>
                <a:gd name="connsiteY8" fmla="*/ 37576 h 375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20692" h="375764">
                  <a:moveTo>
                    <a:pt x="0" y="37576"/>
                  </a:moveTo>
                  <a:cubicBezTo>
                    <a:pt x="0" y="16823"/>
                    <a:pt x="16823" y="0"/>
                    <a:pt x="37576" y="0"/>
                  </a:cubicBezTo>
                  <a:lnTo>
                    <a:pt x="2183116" y="0"/>
                  </a:lnTo>
                  <a:cubicBezTo>
                    <a:pt x="2203869" y="0"/>
                    <a:pt x="2220692" y="16823"/>
                    <a:pt x="2220692" y="37576"/>
                  </a:cubicBezTo>
                  <a:lnTo>
                    <a:pt x="2220692" y="338188"/>
                  </a:lnTo>
                  <a:cubicBezTo>
                    <a:pt x="2220692" y="358941"/>
                    <a:pt x="2203869" y="375764"/>
                    <a:pt x="2183116" y="375764"/>
                  </a:cubicBezTo>
                  <a:lnTo>
                    <a:pt x="37576" y="375764"/>
                  </a:lnTo>
                  <a:cubicBezTo>
                    <a:pt x="16823" y="375764"/>
                    <a:pt x="0" y="358941"/>
                    <a:pt x="0" y="338188"/>
                  </a:cubicBezTo>
                  <a:lnTo>
                    <a:pt x="0" y="37576"/>
                  </a:lnTo>
                  <a:close/>
                </a:path>
              </a:pathLst>
            </a:custGeom>
            <a:solidFill>
              <a:schemeClr val="bg1"/>
            </a:solidFill>
            <a:ln>
              <a:solidFill>
                <a:schemeClr val="bg1">
                  <a:lumMod val="8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2436" tIns="22436" rIns="22436" bIns="22436" numCol="1" spcCol="1270" anchor="ctr" anchorCtr="0">
              <a:noAutofit/>
            </a:bodyPr>
            <a:lstStyle/>
            <a:p>
              <a:pPr lvl="0" algn="ctr" defTabSz="800100">
                <a:lnSpc>
                  <a:spcPct val="90000"/>
                </a:lnSpc>
                <a:spcBef>
                  <a:spcPct val="0"/>
                </a:spcBef>
                <a:spcAft>
                  <a:spcPct val="35000"/>
                </a:spcAft>
                <a:buNone/>
              </a:pPr>
              <a:r>
                <a:rPr lang="zh-CN" altLang="en-US" sz="1800" b="0" kern="1200" dirty="0">
                  <a:solidFill>
                    <a:schemeClr val="tx1"/>
                  </a:solidFill>
                  <a:cs typeface="+mn-ea"/>
                  <a:sym typeface="+mn-lt"/>
                </a:rPr>
                <a:t>心血管系统</a:t>
              </a:r>
            </a:p>
          </p:txBody>
        </p:sp>
        <p:grpSp>
          <p:nvGrpSpPr>
            <p:cNvPr id="171023" name="组合 171022"/>
            <p:cNvGrpSpPr/>
            <p:nvPr/>
          </p:nvGrpSpPr>
          <p:grpSpPr>
            <a:xfrm>
              <a:off x="1403648" y="216215"/>
              <a:ext cx="5581634" cy="6246687"/>
              <a:chOff x="1403648" y="216215"/>
              <a:chExt cx="5581634" cy="6246687"/>
            </a:xfrm>
          </p:grpSpPr>
          <p:sp>
            <p:nvSpPr>
              <p:cNvPr id="5" name="任意多边形 4"/>
              <p:cNvSpPr/>
              <p:nvPr/>
            </p:nvSpPr>
            <p:spPr>
              <a:xfrm>
                <a:off x="1403648" y="3263017"/>
                <a:ext cx="1117147" cy="1354690"/>
              </a:xfrm>
              <a:custGeom>
                <a:avLst/>
                <a:gdLst>
                  <a:gd name="connsiteX0" fmla="*/ 0 w 1117147"/>
                  <a:gd name="connsiteY0" fmla="*/ 111715 h 1354690"/>
                  <a:gd name="connsiteX1" fmla="*/ 111715 w 1117147"/>
                  <a:gd name="connsiteY1" fmla="*/ 0 h 1354690"/>
                  <a:gd name="connsiteX2" fmla="*/ 1005432 w 1117147"/>
                  <a:gd name="connsiteY2" fmla="*/ 0 h 1354690"/>
                  <a:gd name="connsiteX3" fmla="*/ 1117147 w 1117147"/>
                  <a:gd name="connsiteY3" fmla="*/ 111715 h 1354690"/>
                  <a:gd name="connsiteX4" fmla="*/ 1117147 w 1117147"/>
                  <a:gd name="connsiteY4" fmla="*/ 1242975 h 1354690"/>
                  <a:gd name="connsiteX5" fmla="*/ 1005432 w 1117147"/>
                  <a:gd name="connsiteY5" fmla="*/ 1354690 h 1354690"/>
                  <a:gd name="connsiteX6" fmla="*/ 111715 w 1117147"/>
                  <a:gd name="connsiteY6" fmla="*/ 1354690 h 1354690"/>
                  <a:gd name="connsiteX7" fmla="*/ 0 w 1117147"/>
                  <a:gd name="connsiteY7" fmla="*/ 1242975 h 1354690"/>
                  <a:gd name="connsiteX8" fmla="*/ 0 w 1117147"/>
                  <a:gd name="connsiteY8" fmla="*/ 111715 h 1354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17147" h="1354690">
                    <a:moveTo>
                      <a:pt x="0" y="111715"/>
                    </a:moveTo>
                    <a:cubicBezTo>
                      <a:pt x="0" y="50017"/>
                      <a:pt x="50017" y="0"/>
                      <a:pt x="111715" y="0"/>
                    </a:cubicBezTo>
                    <a:lnTo>
                      <a:pt x="1005432" y="0"/>
                    </a:lnTo>
                    <a:cubicBezTo>
                      <a:pt x="1067130" y="0"/>
                      <a:pt x="1117147" y="50017"/>
                      <a:pt x="1117147" y="111715"/>
                    </a:cubicBezTo>
                    <a:lnTo>
                      <a:pt x="1117147" y="1242975"/>
                    </a:lnTo>
                    <a:cubicBezTo>
                      <a:pt x="1117147" y="1304673"/>
                      <a:pt x="1067130" y="1354690"/>
                      <a:pt x="1005432" y="1354690"/>
                    </a:cubicBezTo>
                    <a:lnTo>
                      <a:pt x="111715" y="1354690"/>
                    </a:lnTo>
                    <a:cubicBezTo>
                      <a:pt x="50017" y="1354690"/>
                      <a:pt x="0" y="1304673"/>
                      <a:pt x="0" y="1242975"/>
                    </a:cubicBezTo>
                    <a:lnTo>
                      <a:pt x="0" y="111715"/>
                    </a:lnTo>
                    <a:close/>
                  </a:path>
                </a:pathLst>
              </a:custGeom>
              <a:solidFill>
                <a:srgbClr val="EB641B"/>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4150" tIns="44150" rIns="44150" bIns="44150" numCol="1" spcCol="1270" anchor="ctr" anchorCtr="0">
                <a:noAutofit/>
              </a:bodyPr>
              <a:lstStyle/>
              <a:p>
                <a:pPr lvl="0" algn="ctr" defTabSz="800100">
                  <a:lnSpc>
                    <a:spcPct val="90000"/>
                  </a:lnSpc>
                  <a:spcBef>
                    <a:spcPct val="0"/>
                  </a:spcBef>
                  <a:spcAft>
                    <a:spcPct val="35000"/>
                  </a:spcAft>
                  <a:buNone/>
                </a:pPr>
                <a:r>
                  <a:rPr kumimoji="1" lang="zh-CN" altLang="en-US" sz="1800" kern="1200" dirty="0">
                    <a:solidFill>
                      <a:schemeClr val="bg1"/>
                    </a:solidFill>
                    <a:effectLst/>
                    <a:cs typeface="+mn-ea"/>
                    <a:sym typeface="+mn-lt"/>
                  </a:rPr>
                  <a:t>食物不良反应的临床表现</a:t>
                </a:r>
                <a:endParaRPr lang="zh-CN" altLang="en-US" sz="1800" kern="1200" dirty="0">
                  <a:solidFill>
                    <a:schemeClr val="bg1"/>
                  </a:solidFill>
                  <a:cs typeface="+mn-ea"/>
                  <a:sym typeface="+mn-lt"/>
                </a:endParaRPr>
              </a:p>
            </p:txBody>
          </p:sp>
          <p:grpSp>
            <p:nvGrpSpPr>
              <p:cNvPr id="171022" name="组合 171021"/>
              <p:cNvGrpSpPr/>
              <p:nvPr/>
            </p:nvGrpSpPr>
            <p:grpSpPr>
              <a:xfrm>
                <a:off x="2666216" y="216215"/>
                <a:ext cx="4319066" cy="6246687"/>
                <a:chOff x="2666216" y="216215"/>
                <a:chExt cx="4319066" cy="6246687"/>
              </a:xfrm>
            </p:grpSpPr>
            <p:sp>
              <p:nvSpPr>
                <p:cNvPr id="6" name="任意多边形 5"/>
                <p:cNvSpPr/>
                <p:nvPr/>
              </p:nvSpPr>
              <p:spPr>
                <a:xfrm rot="16619729">
                  <a:off x="1434292" y="2707134"/>
                  <a:ext cx="2474362" cy="10514"/>
                </a:xfrm>
                <a:custGeom>
                  <a:avLst/>
                  <a:gdLst>
                    <a:gd name="connsiteX0" fmla="*/ 0 w 2474362"/>
                    <a:gd name="connsiteY0" fmla="*/ 5257 h 10514"/>
                    <a:gd name="connsiteX1" fmla="*/ 2474362 w 2474362"/>
                    <a:gd name="connsiteY1" fmla="*/ 5257 h 10514"/>
                  </a:gdLst>
                  <a:ahLst/>
                  <a:cxnLst>
                    <a:cxn ang="0">
                      <a:pos x="connsiteX0" y="connsiteY0"/>
                    </a:cxn>
                    <a:cxn ang="0">
                      <a:pos x="connsiteX1" y="connsiteY1"/>
                    </a:cxn>
                  </a:cxnLst>
                  <a:rect l="l" t="t" r="r" b="b"/>
                  <a:pathLst>
                    <a:path w="2474362" h="10514">
                      <a:moveTo>
                        <a:pt x="0" y="5257"/>
                      </a:moveTo>
                      <a:lnTo>
                        <a:pt x="2474362" y="5257"/>
                      </a:lnTo>
                    </a:path>
                  </a:pathLst>
                </a:custGeom>
                <a:solidFill>
                  <a:srgbClr val="EB641B"/>
                </a:solidFill>
                <a:ln>
                  <a:solidFill>
                    <a:schemeClr val="bg1">
                      <a:lumMod val="85000"/>
                    </a:schemeClr>
                  </a:solidFill>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1188021" tIns="-56602" rIns="1188022" bIns="-56602" numCol="1" spcCol="1270" anchor="ctr" anchorCtr="0">
                  <a:noAutofit/>
                </a:bodyPr>
                <a:lstStyle/>
                <a:p>
                  <a:pPr lvl="0" algn="ctr" defTabSz="800100">
                    <a:lnSpc>
                      <a:spcPct val="90000"/>
                    </a:lnSpc>
                    <a:spcBef>
                      <a:spcPct val="0"/>
                    </a:spcBef>
                    <a:spcAft>
                      <a:spcPct val="35000"/>
                    </a:spcAft>
                  </a:pPr>
                  <a:endParaRPr lang="zh-CN" altLang="en-US" sz="1800" b="0" kern="1200">
                    <a:solidFill>
                      <a:schemeClr val="tx1"/>
                    </a:solidFill>
                    <a:cs typeface="+mn-ea"/>
                    <a:sym typeface="+mn-lt"/>
                  </a:endParaRPr>
                </a:p>
              </p:txBody>
            </p:sp>
            <p:sp>
              <p:nvSpPr>
                <p:cNvPr id="7" name="任意多边形 6"/>
                <p:cNvSpPr/>
                <p:nvPr/>
              </p:nvSpPr>
              <p:spPr>
                <a:xfrm>
                  <a:off x="2822151" y="1296537"/>
                  <a:ext cx="1529616" cy="375764"/>
                </a:xfrm>
                <a:custGeom>
                  <a:avLst/>
                  <a:gdLst>
                    <a:gd name="connsiteX0" fmla="*/ 0 w 1529616"/>
                    <a:gd name="connsiteY0" fmla="*/ 37576 h 375764"/>
                    <a:gd name="connsiteX1" fmla="*/ 37576 w 1529616"/>
                    <a:gd name="connsiteY1" fmla="*/ 0 h 375764"/>
                    <a:gd name="connsiteX2" fmla="*/ 1492040 w 1529616"/>
                    <a:gd name="connsiteY2" fmla="*/ 0 h 375764"/>
                    <a:gd name="connsiteX3" fmla="*/ 1529616 w 1529616"/>
                    <a:gd name="connsiteY3" fmla="*/ 37576 h 375764"/>
                    <a:gd name="connsiteX4" fmla="*/ 1529616 w 1529616"/>
                    <a:gd name="connsiteY4" fmla="*/ 338188 h 375764"/>
                    <a:gd name="connsiteX5" fmla="*/ 1492040 w 1529616"/>
                    <a:gd name="connsiteY5" fmla="*/ 375764 h 375764"/>
                    <a:gd name="connsiteX6" fmla="*/ 37576 w 1529616"/>
                    <a:gd name="connsiteY6" fmla="*/ 375764 h 375764"/>
                    <a:gd name="connsiteX7" fmla="*/ 0 w 1529616"/>
                    <a:gd name="connsiteY7" fmla="*/ 338188 h 375764"/>
                    <a:gd name="connsiteX8" fmla="*/ 0 w 1529616"/>
                    <a:gd name="connsiteY8" fmla="*/ 37576 h 375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9616" h="375764">
                      <a:moveTo>
                        <a:pt x="0" y="37576"/>
                      </a:moveTo>
                      <a:cubicBezTo>
                        <a:pt x="0" y="16823"/>
                        <a:pt x="16823" y="0"/>
                        <a:pt x="37576" y="0"/>
                      </a:cubicBezTo>
                      <a:lnTo>
                        <a:pt x="1492040" y="0"/>
                      </a:lnTo>
                      <a:cubicBezTo>
                        <a:pt x="1512793" y="0"/>
                        <a:pt x="1529616" y="16823"/>
                        <a:pt x="1529616" y="37576"/>
                      </a:cubicBezTo>
                      <a:lnTo>
                        <a:pt x="1529616" y="338188"/>
                      </a:lnTo>
                      <a:cubicBezTo>
                        <a:pt x="1529616" y="358941"/>
                        <a:pt x="1512793" y="375764"/>
                        <a:pt x="1492040" y="375764"/>
                      </a:cubicBezTo>
                      <a:lnTo>
                        <a:pt x="37576" y="375764"/>
                      </a:lnTo>
                      <a:cubicBezTo>
                        <a:pt x="16823" y="375764"/>
                        <a:pt x="0" y="358941"/>
                        <a:pt x="0" y="338188"/>
                      </a:cubicBezTo>
                      <a:lnTo>
                        <a:pt x="0" y="37576"/>
                      </a:lnTo>
                      <a:close/>
                    </a:path>
                  </a:pathLst>
                </a:custGeom>
                <a:noFill/>
                <a:ln>
                  <a:solidFill>
                    <a:schemeClr val="bg1">
                      <a:lumMod val="8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2436" tIns="22436" rIns="22436" bIns="22436" numCol="1" spcCol="1270" anchor="ctr" anchorCtr="0">
                  <a:noAutofit/>
                </a:bodyPr>
                <a:lstStyle/>
                <a:p>
                  <a:pPr lvl="0" algn="ctr" defTabSz="800100">
                    <a:lnSpc>
                      <a:spcPct val="90000"/>
                    </a:lnSpc>
                    <a:spcBef>
                      <a:spcPct val="0"/>
                    </a:spcBef>
                    <a:spcAft>
                      <a:spcPct val="35000"/>
                    </a:spcAft>
                    <a:buNone/>
                  </a:pPr>
                  <a:r>
                    <a:rPr lang="zh-CN" altLang="en-US" sz="1800" b="0" kern="1200" dirty="0">
                      <a:solidFill>
                        <a:schemeClr val="tx1"/>
                      </a:solidFill>
                      <a:cs typeface="+mn-ea"/>
                      <a:sym typeface="+mn-lt"/>
                    </a:rPr>
                    <a:t>皮肤</a:t>
                  </a:r>
                </a:p>
              </p:txBody>
            </p:sp>
            <p:sp>
              <p:nvSpPr>
                <p:cNvPr id="8" name="任意多边形 7"/>
                <p:cNvSpPr/>
                <p:nvPr/>
              </p:nvSpPr>
              <p:spPr>
                <a:xfrm rot="17132988">
                  <a:off x="3941389" y="963653"/>
                  <a:ext cx="1121366" cy="10514"/>
                </a:xfrm>
                <a:custGeom>
                  <a:avLst/>
                  <a:gdLst>
                    <a:gd name="connsiteX0" fmla="*/ 0 w 1121366"/>
                    <a:gd name="connsiteY0" fmla="*/ 5257 h 10514"/>
                    <a:gd name="connsiteX1" fmla="*/ 1121366 w 1121366"/>
                    <a:gd name="connsiteY1" fmla="*/ 5257 h 10514"/>
                  </a:gdLst>
                  <a:ahLst/>
                  <a:cxnLst>
                    <a:cxn ang="0">
                      <a:pos x="connsiteX0" y="connsiteY0"/>
                    </a:cxn>
                    <a:cxn ang="0">
                      <a:pos x="connsiteX1" y="connsiteY1"/>
                    </a:cxn>
                  </a:cxnLst>
                  <a:rect l="l" t="t" r="r" b="b"/>
                  <a:pathLst>
                    <a:path w="1121366" h="10514">
                      <a:moveTo>
                        <a:pt x="0" y="5257"/>
                      </a:moveTo>
                      <a:lnTo>
                        <a:pt x="1121366" y="5257"/>
                      </a:lnTo>
                    </a:path>
                  </a:pathLst>
                </a:custGeom>
                <a:solidFill>
                  <a:srgbClr val="EB641B"/>
                </a:solidFill>
                <a:ln>
                  <a:solidFill>
                    <a:schemeClr val="bg1">
                      <a:lumMod val="85000"/>
                    </a:schemeClr>
                  </a:solidFill>
                </a:ln>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545349" tIns="-22778" rIns="545349" bIns="-22777" numCol="1" spcCol="1270" anchor="ctr" anchorCtr="0">
                  <a:noAutofit/>
                </a:bodyPr>
                <a:lstStyle/>
                <a:p>
                  <a:pPr lvl="0" algn="ctr" defTabSz="800100">
                    <a:lnSpc>
                      <a:spcPct val="90000"/>
                    </a:lnSpc>
                    <a:spcBef>
                      <a:spcPct val="0"/>
                    </a:spcBef>
                    <a:spcAft>
                      <a:spcPct val="35000"/>
                    </a:spcAft>
                  </a:pPr>
                  <a:endParaRPr lang="zh-CN" altLang="en-US" sz="1800" b="0" kern="1200">
                    <a:solidFill>
                      <a:schemeClr val="tx1"/>
                    </a:solidFill>
                    <a:cs typeface="+mn-ea"/>
                    <a:sym typeface="+mn-lt"/>
                  </a:endParaRPr>
                </a:p>
              </p:txBody>
            </p:sp>
            <p:sp>
              <p:nvSpPr>
                <p:cNvPr id="9" name="任意多边形 8"/>
                <p:cNvSpPr/>
                <p:nvPr/>
              </p:nvSpPr>
              <p:spPr>
                <a:xfrm>
                  <a:off x="4652379" y="216215"/>
                  <a:ext cx="1294184" cy="375764"/>
                </a:xfrm>
                <a:custGeom>
                  <a:avLst/>
                  <a:gdLst>
                    <a:gd name="connsiteX0" fmla="*/ 0 w 2202392"/>
                    <a:gd name="connsiteY0" fmla="*/ 37576 h 375764"/>
                    <a:gd name="connsiteX1" fmla="*/ 37576 w 2202392"/>
                    <a:gd name="connsiteY1" fmla="*/ 0 h 375764"/>
                    <a:gd name="connsiteX2" fmla="*/ 2164816 w 2202392"/>
                    <a:gd name="connsiteY2" fmla="*/ 0 h 375764"/>
                    <a:gd name="connsiteX3" fmla="*/ 2202392 w 2202392"/>
                    <a:gd name="connsiteY3" fmla="*/ 37576 h 375764"/>
                    <a:gd name="connsiteX4" fmla="*/ 2202392 w 2202392"/>
                    <a:gd name="connsiteY4" fmla="*/ 338188 h 375764"/>
                    <a:gd name="connsiteX5" fmla="*/ 2164816 w 2202392"/>
                    <a:gd name="connsiteY5" fmla="*/ 375764 h 375764"/>
                    <a:gd name="connsiteX6" fmla="*/ 37576 w 2202392"/>
                    <a:gd name="connsiteY6" fmla="*/ 375764 h 375764"/>
                    <a:gd name="connsiteX7" fmla="*/ 0 w 2202392"/>
                    <a:gd name="connsiteY7" fmla="*/ 338188 h 375764"/>
                    <a:gd name="connsiteX8" fmla="*/ 0 w 2202392"/>
                    <a:gd name="connsiteY8" fmla="*/ 37576 h 375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2392" h="375764">
                      <a:moveTo>
                        <a:pt x="0" y="37576"/>
                      </a:moveTo>
                      <a:cubicBezTo>
                        <a:pt x="0" y="16823"/>
                        <a:pt x="16823" y="0"/>
                        <a:pt x="37576" y="0"/>
                      </a:cubicBezTo>
                      <a:lnTo>
                        <a:pt x="2164816" y="0"/>
                      </a:lnTo>
                      <a:cubicBezTo>
                        <a:pt x="2185569" y="0"/>
                        <a:pt x="2202392" y="16823"/>
                        <a:pt x="2202392" y="37576"/>
                      </a:cubicBezTo>
                      <a:lnTo>
                        <a:pt x="2202392" y="338188"/>
                      </a:lnTo>
                      <a:cubicBezTo>
                        <a:pt x="2202392" y="358941"/>
                        <a:pt x="2185569" y="375764"/>
                        <a:pt x="2164816" y="375764"/>
                      </a:cubicBezTo>
                      <a:lnTo>
                        <a:pt x="37576" y="375764"/>
                      </a:lnTo>
                      <a:cubicBezTo>
                        <a:pt x="16823" y="375764"/>
                        <a:pt x="0" y="358941"/>
                        <a:pt x="0" y="338188"/>
                      </a:cubicBezTo>
                      <a:lnTo>
                        <a:pt x="0" y="37576"/>
                      </a:lnTo>
                      <a:close/>
                    </a:path>
                  </a:pathLst>
                </a:custGeom>
                <a:noFill/>
                <a:ln>
                  <a:solidFill>
                    <a:schemeClr val="bg1">
                      <a:lumMod val="8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2436" tIns="22436" rIns="22436" bIns="22436" numCol="1" spcCol="1270" anchor="ctr" anchorCtr="0">
                  <a:noAutofit/>
                </a:bodyPr>
                <a:lstStyle/>
                <a:p>
                  <a:pPr lvl="0" algn="ctr" defTabSz="800100">
                    <a:lnSpc>
                      <a:spcPct val="90000"/>
                    </a:lnSpc>
                    <a:spcBef>
                      <a:spcPct val="0"/>
                    </a:spcBef>
                    <a:spcAft>
                      <a:spcPct val="35000"/>
                    </a:spcAft>
                    <a:buNone/>
                  </a:pPr>
                  <a:r>
                    <a:rPr lang="zh-CN" altLang="en-US" sz="1800" b="0" kern="1200" dirty="0">
                      <a:solidFill>
                        <a:schemeClr val="tx1"/>
                      </a:solidFill>
                      <a:cs typeface="+mn-ea"/>
                      <a:sym typeface="+mn-lt"/>
                    </a:rPr>
                    <a:t>痒</a:t>
                  </a:r>
                </a:p>
              </p:txBody>
            </p:sp>
            <p:sp>
              <p:nvSpPr>
                <p:cNvPr id="10" name="任意多边形 9"/>
                <p:cNvSpPr/>
                <p:nvPr/>
              </p:nvSpPr>
              <p:spPr>
                <a:xfrm rot="17692822">
                  <a:off x="4144818" y="1179718"/>
                  <a:ext cx="714508" cy="10514"/>
                </a:xfrm>
                <a:custGeom>
                  <a:avLst/>
                  <a:gdLst>
                    <a:gd name="connsiteX0" fmla="*/ 0 w 714508"/>
                    <a:gd name="connsiteY0" fmla="*/ 5257 h 10514"/>
                    <a:gd name="connsiteX1" fmla="*/ 714508 w 714508"/>
                    <a:gd name="connsiteY1" fmla="*/ 5257 h 10514"/>
                  </a:gdLst>
                  <a:ahLst/>
                  <a:cxnLst>
                    <a:cxn ang="0">
                      <a:pos x="connsiteX0" y="connsiteY0"/>
                    </a:cxn>
                    <a:cxn ang="0">
                      <a:pos x="connsiteX1" y="connsiteY1"/>
                    </a:cxn>
                  </a:cxnLst>
                  <a:rect l="l" t="t" r="r" b="b"/>
                  <a:pathLst>
                    <a:path w="714508" h="10514">
                      <a:moveTo>
                        <a:pt x="0" y="5257"/>
                      </a:moveTo>
                      <a:lnTo>
                        <a:pt x="714508" y="5257"/>
                      </a:lnTo>
                    </a:path>
                  </a:pathLst>
                </a:custGeom>
                <a:solidFill>
                  <a:srgbClr val="EB641B"/>
                </a:solidFill>
                <a:ln>
                  <a:solidFill>
                    <a:schemeClr val="bg1">
                      <a:lumMod val="85000"/>
                    </a:schemeClr>
                  </a:solidFill>
                </a:ln>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352091" tIns="-12607" rIns="352091" bIns="-12605" numCol="1" spcCol="1270" anchor="ctr" anchorCtr="0">
                  <a:noAutofit/>
                </a:bodyPr>
                <a:lstStyle/>
                <a:p>
                  <a:pPr lvl="0" algn="ctr" defTabSz="800100">
                    <a:lnSpc>
                      <a:spcPct val="90000"/>
                    </a:lnSpc>
                    <a:spcBef>
                      <a:spcPct val="0"/>
                    </a:spcBef>
                    <a:spcAft>
                      <a:spcPct val="35000"/>
                    </a:spcAft>
                  </a:pPr>
                  <a:endParaRPr lang="zh-CN" altLang="en-US" sz="1800" b="0" kern="1200">
                    <a:solidFill>
                      <a:schemeClr val="tx1"/>
                    </a:solidFill>
                    <a:cs typeface="+mn-ea"/>
                    <a:sym typeface="+mn-lt"/>
                  </a:endParaRPr>
                </a:p>
              </p:txBody>
            </p:sp>
            <p:sp>
              <p:nvSpPr>
                <p:cNvPr id="11" name="任意多边形 10"/>
                <p:cNvSpPr/>
                <p:nvPr/>
              </p:nvSpPr>
              <p:spPr>
                <a:xfrm>
                  <a:off x="4652379" y="648344"/>
                  <a:ext cx="1294184" cy="375764"/>
                </a:xfrm>
                <a:custGeom>
                  <a:avLst/>
                  <a:gdLst>
                    <a:gd name="connsiteX0" fmla="*/ 0 w 1294184"/>
                    <a:gd name="connsiteY0" fmla="*/ 37576 h 375764"/>
                    <a:gd name="connsiteX1" fmla="*/ 37576 w 1294184"/>
                    <a:gd name="connsiteY1" fmla="*/ 0 h 375764"/>
                    <a:gd name="connsiteX2" fmla="*/ 1256608 w 1294184"/>
                    <a:gd name="connsiteY2" fmla="*/ 0 h 375764"/>
                    <a:gd name="connsiteX3" fmla="*/ 1294184 w 1294184"/>
                    <a:gd name="connsiteY3" fmla="*/ 37576 h 375764"/>
                    <a:gd name="connsiteX4" fmla="*/ 1294184 w 1294184"/>
                    <a:gd name="connsiteY4" fmla="*/ 338188 h 375764"/>
                    <a:gd name="connsiteX5" fmla="*/ 1256608 w 1294184"/>
                    <a:gd name="connsiteY5" fmla="*/ 375764 h 375764"/>
                    <a:gd name="connsiteX6" fmla="*/ 37576 w 1294184"/>
                    <a:gd name="connsiteY6" fmla="*/ 375764 h 375764"/>
                    <a:gd name="connsiteX7" fmla="*/ 0 w 1294184"/>
                    <a:gd name="connsiteY7" fmla="*/ 338188 h 375764"/>
                    <a:gd name="connsiteX8" fmla="*/ 0 w 1294184"/>
                    <a:gd name="connsiteY8" fmla="*/ 37576 h 375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94184" h="375764">
                      <a:moveTo>
                        <a:pt x="0" y="37576"/>
                      </a:moveTo>
                      <a:cubicBezTo>
                        <a:pt x="0" y="16823"/>
                        <a:pt x="16823" y="0"/>
                        <a:pt x="37576" y="0"/>
                      </a:cubicBezTo>
                      <a:lnTo>
                        <a:pt x="1256608" y="0"/>
                      </a:lnTo>
                      <a:cubicBezTo>
                        <a:pt x="1277361" y="0"/>
                        <a:pt x="1294184" y="16823"/>
                        <a:pt x="1294184" y="37576"/>
                      </a:cubicBezTo>
                      <a:lnTo>
                        <a:pt x="1294184" y="338188"/>
                      </a:lnTo>
                      <a:cubicBezTo>
                        <a:pt x="1294184" y="358941"/>
                        <a:pt x="1277361" y="375764"/>
                        <a:pt x="1256608" y="375764"/>
                      </a:cubicBezTo>
                      <a:lnTo>
                        <a:pt x="37576" y="375764"/>
                      </a:lnTo>
                      <a:cubicBezTo>
                        <a:pt x="16823" y="375764"/>
                        <a:pt x="0" y="358941"/>
                        <a:pt x="0" y="338188"/>
                      </a:cubicBezTo>
                      <a:lnTo>
                        <a:pt x="0" y="37576"/>
                      </a:lnTo>
                      <a:close/>
                    </a:path>
                  </a:pathLst>
                </a:custGeom>
                <a:noFill/>
                <a:ln>
                  <a:solidFill>
                    <a:schemeClr val="bg1">
                      <a:lumMod val="8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2436" tIns="22436" rIns="22436" bIns="22436" numCol="1" spcCol="1270" anchor="ctr" anchorCtr="0">
                  <a:noAutofit/>
                </a:bodyPr>
                <a:lstStyle/>
                <a:p>
                  <a:pPr lvl="0" algn="ctr" defTabSz="800100">
                    <a:lnSpc>
                      <a:spcPct val="90000"/>
                    </a:lnSpc>
                    <a:spcBef>
                      <a:spcPct val="0"/>
                    </a:spcBef>
                    <a:spcAft>
                      <a:spcPct val="35000"/>
                    </a:spcAft>
                    <a:buNone/>
                  </a:pPr>
                  <a:r>
                    <a:rPr lang="zh-CN" altLang="en-US" sz="1800" b="0" kern="1200" dirty="0">
                      <a:solidFill>
                        <a:schemeClr val="tx1"/>
                      </a:solidFill>
                      <a:cs typeface="+mn-ea"/>
                      <a:sym typeface="+mn-lt"/>
                    </a:rPr>
                    <a:t>发红</a:t>
                  </a:r>
                </a:p>
              </p:txBody>
            </p:sp>
            <p:sp>
              <p:nvSpPr>
                <p:cNvPr id="12" name="任意多边形 11"/>
                <p:cNvSpPr/>
                <p:nvPr/>
              </p:nvSpPr>
              <p:spPr>
                <a:xfrm rot="19457599">
                  <a:off x="4316970" y="1395782"/>
                  <a:ext cx="370204" cy="10514"/>
                </a:xfrm>
                <a:custGeom>
                  <a:avLst/>
                  <a:gdLst>
                    <a:gd name="connsiteX0" fmla="*/ 0 w 370204"/>
                    <a:gd name="connsiteY0" fmla="*/ 5257 h 10514"/>
                    <a:gd name="connsiteX1" fmla="*/ 370204 w 370204"/>
                    <a:gd name="connsiteY1" fmla="*/ 5257 h 10514"/>
                  </a:gdLst>
                  <a:ahLst/>
                  <a:cxnLst>
                    <a:cxn ang="0">
                      <a:pos x="connsiteX0" y="connsiteY0"/>
                    </a:cxn>
                    <a:cxn ang="0">
                      <a:pos x="connsiteX1" y="connsiteY1"/>
                    </a:cxn>
                  </a:cxnLst>
                  <a:rect l="l" t="t" r="r" b="b"/>
                  <a:pathLst>
                    <a:path w="370204" h="10514">
                      <a:moveTo>
                        <a:pt x="0" y="5257"/>
                      </a:moveTo>
                      <a:lnTo>
                        <a:pt x="370204" y="5257"/>
                      </a:lnTo>
                    </a:path>
                  </a:pathLst>
                </a:custGeom>
                <a:solidFill>
                  <a:srgbClr val="EB641B"/>
                </a:solidFill>
                <a:ln>
                  <a:solidFill>
                    <a:schemeClr val="bg1">
                      <a:lumMod val="85000"/>
                    </a:schemeClr>
                  </a:solidFill>
                </a:ln>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188547" tIns="-3998" rIns="188546" bIns="-3999" numCol="1" spcCol="1270" anchor="ctr" anchorCtr="0">
                  <a:noAutofit/>
                </a:bodyPr>
                <a:lstStyle/>
                <a:p>
                  <a:pPr lvl="0" algn="ctr" defTabSz="800100">
                    <a:lnSpc>
                      <a:spcPct val="90000"/>
                    </a:lnSpc>
                    <a:spcBef>
                      <a:spcPct val="0"/>
                    </a:spcBef>
                    <a:spcAft>
                      <a:spcPct val="35000"/>
                    </a:spcAft>
                  </a:pPr>
                  <a:endParaRPr lang="zh-CN" altLang="en-US" sz="1800" b="0" kern="1200">
                    <a:solidFill>
                      <a:schemeClr val="tx1"/>
                    </a:solidFill>
                    <a:cs typeface="+mn-ea"/>
                    <a:sym typeface="+mn-lt"/>
                  </a:endParaRPr>
                </a:p>
              </p:txBody>
            </p:sp>
            <p:sp>
              <p:nvSpPr>
                <p:cNvPr id="13" name="任意多边形 12"/>
                <p:cNvSpPr/>
                <p:nvPr/>
              </p:nvSpPr>
              <p:spPr>
                <a:xfrm>
                  <a:off x="4652379" y="1080473"/>
                  <a:ext cx="2332902" cy="375764"/>
                </a:xfrm>
                <a:custGeom>
                  <a:avLst/>
                  <a:gdLst>
                    <a:gd name="connsiteX0" fmla="*/ 0 w 3077194"/>
                    <a:gd name="connsiteY0" fmla="*/ 37576 h 375764"/>
                    <a:gd name="connsiteX1" fmla="*/ 37576 w 3077194"/>
                    <a:gd name="connsiteY1" fmla="*/ 0 h 375764"/>
                    <a:gd name="connsiteX2" fmla="*/ 3039618 w 3077194"/>
                    <a:gd name="connsiteY2" fmla="*/ 0 h 375764"/>
                    <a:gd name="connsiteX3" fmla="*/ 3077194 w 3077194"/>
                    <a:gd name="connsiteY3" fmla="*/ 37576 h 375764"/>
                    <a:gd name="connsiteX4" fmla="*/ 3077194 w 3077194"/>
                    <a:gd name="connsiteY4" fmla="*/ 338188 h 375764"/>
                    <a:gd name="connsiteX5" fmla="*/ 3039618 w 3077194"/>
                    <a:gd name="connsiteY5" fmla="*/ 375764 h 375764"/>
                    <a:gd name="connsiteX6" fmla="*/ 37576 w 3077194"/>
                    <a:gd name="connsiteY6" fmla="*/ 375764 h 375764"/>
                    <a:gd name="connsiteX7" fmla="*/ 0 w 3077194"/>
                    <a:gd name="connsiteY7" fmla="*/ 338188 h 375764"/>
                    <a:gd name="connsiteX8" fmla="*/ 0 w 3077194"/>
                    <a:gd name="connsiteY8" fmla="*/ 37576 h 375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77194" h="375764">
                      <a:moveTo>
                        <a:pt x="0" y="37576"/>
                      </a:moveTo>
                      <a:cubicBezTo>
                        <a:pt x="0" y="16823"/>
                        <a:pt x="16823" y="0"/>
                        <a:pt x="37576" y="0"/>
                      </a:cubicBezTo>
                      <a:lnTo>
                        <a:pt x="3039618" y="0"/>
                      </a:lnTo>
                      <a:cubicBezTo>
                        <a:pt x="3060371" y="0"/>
                        <a:pt x="3077194" y="16823"/>
                        <a:pt x="3077194" y="37576"/>
                      </a:cubicBezTo>
                      <a:lnTo>
                        <a:pt x="3077194" y="338188"/>
                      </a:lnTo>
                      <a:cubicBezTo>
                        <a:pt x="3077194" y="358941"/>
                        <a:pt x="3060371" y="375764"/>
                        <a:pt x="3039618" y="375764"/>
                      </a:cubicBezTo>
                      <a:lnTo>
                        <a:pt x="37576" y="375764"/>
                      </a:lnTo>
                      <a:cubicBezTo>
                        <a:pt x="16823" y="375764"/>
                        <a:pt x="0" y="358941"/>
                        <a:pt x="0" y="338188"/>
                      </a:cubicBezTo>
                      <a:lnTo>
                        <a:pt x="0" y="37576"/>
                      </a:lnTo>
                      <a:close/>
                    </a:path>
                  </a:pathLst>
                </a:custGeom>
                <a:noFill/>
                <a:ln>
                  <a:solidFill>
                    <a:schemeClr val="bg1">
                      <a:lumMod val="8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2436" tIns="22436" rIns="22436" bIns="22436" numCol="1" spcCol="1270" anchor="ctr" anchorCtr="0">
                  <a:noAutofit/>
                </a:bodyPr>
                <a:lstStyle/>
                <a:p>
                  <a:pPr lvl="0" algn="l" defTabSz="800100">
                    <a:lnSpc>
                      <a:spcPct val="90000"/>
                    </a:lnSpc>
                    <a:spcBef>
                      <a:spcPct val="0"/>
                    </a:spcBef>
                    <a:spcAft>
                      <a:spcPct val="35000"/>
                    </a:spcAft>
                    <a:buNone/>
                  </a:pPr>
                  <a:r>
                    <a:rPr lang="zh-CN" altLang="en-US" sz="1800" b="0" kern="1200" dirty="0">
                      <a:solidFill>
                        <a:schemeClr val="tx1"/>
                      </a:solidFill>
                      <a:cs typeface="+mn-ea"/>
                      <a:sym typeface="+mn-lt"/>
                    </a:rPr>
                    <a:t>   唇肿和口腔粘膜肿</a:t>
                  </a:r>
                </a:p>
              </p:txBody>
            </p:sp>
            <p:sp>
              <p:nvSpPr>
                <p:cNvPr id="14" name="任意多边形 13"/>
                <p:cNvSpPr/>
                <p:nvPr/>
              </p:nvSpPr>
              <p:spPr>
                <a:xfrm rot="2142401">
                  <a:off x="4316970" y="1611847"/>
                  <a:ext cx="370204" cy="10514"/>
                </a:xfrm>
                <a:custGeom>
                  <a:avLst/>
                  <a:gdLst>
                    <a:gd name="connsiteX0" fmla="*/ 0 w 370204"/>
                    <a:gd name="connsiteY0" fmla="*/ 5257 h 10514"/>
                    <a:gd name="connsiteX1" fmla="*/ 370204 w 370204"/>
                    <a:gd name="connsiteY1" fmla="*/ 5257 h 10514"/>
                  </a:gdLst>
                  <a:ahLst/>
                  <a:cxnLst>
                    <a:cxn ang="0">
                      <a:pos x="connsiteX0" y="connsiteY0"/>
                    </a:cxn>
                    <a:cxn ang="0">
                      <a:pos x="connsiteX1" y="connsiteY1"/>
                    </a:cxn>
                  </a:cxnLst>
                  <a:rect l="l" t="t" r="r" b="b"/>
                  <a:pathLst>
                    <a:path w="370204" h="10514">
                      <a:moveTo>
                        <a:pt x="0" y="5257"/>
                      </a:moveTo>
                      <a:lnTo>
                        <a:pt x="370204" y="5257"/>
                      </a:lnTo>
                    </a:path>
                  </a:pathLst>
                </a:custGeom>
                <a:solidFill>
                  <a:srgbClr val="EB641B"/>
                </a:solidFill>
                <a:ln>
                  <a:solidFill>
                    <a:schemeClr val="bg1">
                      <a:lumMod val="85000"/>
                    </a:schemeClr>
                  </a:solidFill>
                </a:ln>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188546" tIns="-3999" rIns="188547" bIns="-3998" numCol="1" spcCol="1270" anchor="ctr" anchorCtr="0">
                  <a:noAutofit/>
                </a:bodyPr>
                <a:lstStyle/>
                <a:p>
                  <a:pPr lvl="0" algn="ctr" defTabSz="800100">
                    <a:lnSpc>
                      <a:spcPct val="90000"/>
                    </a:lnSpc>
                    <a:spcBef>
                      <a:spcPct val="0"/>
                    </a:spcBef>
                    <a:spcAft>
                      <a:spcPct val="35000"/>
                    </a:spcAft>
                  </a:pPr>
                  <a:endParaRPr lang="zh-CN" altLang="en-US" sz="1800" b="0" kern="1200">
                    <a:solidFill>
                      <a:schemeClr val="tx1"/>
                    </a:solidFill>
                    <a:cs typeface="+mn-ea"/>
                    <a:sym typeface="+mn-lt"/>
                  </a:endParaRPr>
                </a:p>
              </p:txBody>
            </p:sp>
            <p:sp>
              <p:nvSpPr>
                <p:cNvPr id="15" name="任意多边形 14"/>
                <p:cNvSpPr/>
                <p:nvPr/>
              </p:nvSpPr>
              <p:spPr>
                <a:xfrm>
                  <a:off x="4652380" y="1512602"/>
                  <a:ext cx="2332902" cy="375764"/>
                </a:xfrm>
                <a:custGeom>
                  <a:avLst/>
                  <a:gdLst>
                    <a:gd name="connsiteX0" fmla="*/ 0 w 3237773"/>
                    <a:gd name="connsiteY0" fmla="*/ 37576 h 375764"/>
                    <a:gd name="connsiteX1" fmla="*/ 37576 w 3237773"/>
                    <a:gd name="connsiteY1" fmla="*/ 0 h 375764"/>
                    <a:gd name="connsiteX2" fmla="*/ 3200197 w 3237773"/>
                    <a:gd name="connsiteY2" fmla="*/ 0 h 375764"/>
                    <a:gd name="connsiteX3" fmla="*/ 3237773 w 3237773"/>
                    <a:gd name="connsiteY3" fmla="*/ 37576 h 375764"/>
                    <a:gd name="connsiteX4" fmla="*/ 3237773 w 3237773"/>
                    <a:gd name="connsiteY4" fmla="*/ 338188 h 375764"/>
                    <a:gd name="connsiteX5" fmla="*/ 3200197 w 3237773"/>
                    <a:gd name="connsiteY5" fmla="*/ 375764 h 375764"/>
                    <a:gd name="connsiteX6" fmla="*/ 37576 w 3237773"/>
                    <a:gd name="connsiteY6" fmla="*/ 375764 h 375764"/>
                    <a:gd name="connsiteX7" fmla="*/ 0 w 3237773"/>
                    <a:gd name="connsiteY7" fmla="*/ 338188 h 375764"/>
                    <a:gd name="connsiteX8" fmla="*/ 0 w 3237773"/>
                    <a:gd name="connsiteY8" fmla="*/ 37576 h 375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37773" h="375764">
                      <a:moveTo>
                        <a:pt x="0" y="37576"/>
                      </a:moveTo>
                      <a:cubicBezTo>
                        <a:pt x="0" y="16823"/>
                        <a:pt x="16823" y="0"/>
                        <a:pt x="37576" y="0"/>
                      </a:cubicBezTo>
                      <a:lnTo>
                        <a:pt x="3200197" y="0"/>
                      </a:lnTo>
                      <a:cubicBezTo>
                        <a:pt x="3220950" y="0"/>
                        <a:pt x="3237773" y="16823"/>
                        <a:pt x="3237773" y="37576"/>
                      </a:cubicBezTo>
                      <a:lnTo>
                        <a:pt x="3237773" y="338188"/>
                      </a:lnTo>
                      <a:cubicBezTo>
                        <a:pt x="3237773" y="358941"/>
                        <a:pt x="3220950" y="375764"/>
                        <a:pt x="3200197" y="375764"/>
                      </a:cubicBezTo>
                      <a:lnTo>
                        <a:pt x="37576" y="375764"/>
                      </a:lnTo>
                      <a:cubicBezTo>
                        <a:pt x="16823" y="375764"/>
                        <a:pt x="0" y="358941"/>
                        <a:pt x="0" y="338188"/>
                      </a:cubicBezTo>
                      <a:lnTo>
                        <a:pt x="0" y="37576"/>
                      </a:lnTo>
                      <a:close/>
                    </a:path>
                  </a:pathLst>
                </a:custGeom>
                <a:noFill/>
                <a:ln>
                  <a:solidFill>
                    <a:schemeClr val="bg1">
                      <a:lumMod val="8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2436" tIns="22436" rIns="22436" bIns="22436" numCol="1" spcCol="1270" anchor="ctr" anchorCtr="0">
                  <a:noAutofit/>
                </a:bodyPr>
                <a:lstStyle/>
                <a:p>
                  <a:pPr lvl="0" algn="ctr" defTabSz="800100">
                    <a:lnSpc>
                      <a:spcPct val="90000"/>
                    </a:lnSpc>
                    <a:spcBef>
                      <a:spcPct val="0"/>
                    </a:spcBef>
                    <a:spcAft>
                      <a:spcPct val="35000"/>
                    </a:spcAft>
                    <a:buNone/>
                  </a:pPr>
                  <a:r>
                    <a:rPr lang="zh-CN" altLang="en-US" sz="1800" b="0" kern="1200" dirty="0">
                      <a:solidFill>
                        <a:schemeClr val="tx1"/>
                      </a:solidFill>
                      <a:cs typeface="+mn-ea"/>
                      <a:sym typeface="+mn-lt"/>
                    </a:rPr>
                    <a:t>异位性湿疹</a:t>
                  </a:r>
                </a:p>
              </p:txBody>
            </p:sp>
            <p:sp>
              <p:nvSpPr>
                <p:cNvPr id="16" name="任意多边形 15"/>
                <p:cNvSpPr/>
                <p:nvPr/>
              </p:nvSpPr>
              <p:spPr>
                <a:xfrm rot="3907178">
                  <a:off x="4144818" y="1827911"/>
                  <a:ext cx="714508" cy="10514"/>
                </a:xfrm>
                <a:custGeom>
                  <a:avLst/>
                  <a:gdLst>
                    <a:gd name="connsiteX0" fmla="*/ 0 w 714508"/>
                    <a:gd name="connsiteY0" fmla="*/ 5257 h 10514"/>
                    <a:gd name="connsiteX1" fmla="*/ 714508 w 714508"/>
                    <a:gd name="connsiteY1" fmla="*/ 5257 h 10514"/>
                  </a:gdLst>
                  <a:ahLst/>
                  <a:cxnLst>
                    <a:cxn ang="0">
                      <a:pos x="connsiteX0" y="connsiteY0"/>
                    </a:cxn>
                    <a:cxn ang="0">
                      <a:pos x="connsiteX1" y="connsiteY1"/>
                    </a:cxn>
                  </a:cxnLst>
                  <a:rect l="l" t="t" r="r" b="b"/>
                  <a:pathLst>
                    <a:path w="714508" h="10514">
                      <a:moveTo>
                        <a:pt x="0" y="5257"/>
                      </a:moveTo>
                      <a:lnTo>
                        <a:pt x="714508" y="5257"/>
                      </a:lnTo>
                    </a:path>
                  </a:pathLst>
                </a:custGeom>
                <a:solidFill>
                  <a:srgbClr val="EB641B"/>
                </a:solidFill>
                <a:ln>
                  <a:solidFill>
                    <a:schemeClr val="bg1">
                      <a:lumMod val="85000"/>
                    </a:schemeClr>
                  </a:solidFill>
                </a:ln>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352091" tIns="-12605" rIns="352091" bIns="-12607" numCol="1" spcCol="1270" anchor="ctr" anchorCtr="0">
                  <a:noAutofit/>
                </a:bodyPr>
                <a:lstStyle/>
                <a:p>
                  <a:pPr lvl="0" algn="ctr" defTabSz="800100">
                    <a:lnSpc>
                      <a:spcPct val="90000"/>
                    </a:lnSpc>
                    <a:spcBef>
                      <a:spcPct val="0"/>
                    </a:spcBef>
                    <a:spcAft>
                      <a:spcPct val="35000"/>
                    </a:spcAft>
                  </a:pPr>
                  <a:endParaRPr lang="zh-CN" altLang="en-US" sz="1800" b="0" kern="1200">
                    <a:solidFill>
                      <a:schemeClr val="tx1"/>
                    </a:solidFill>
                    <a:cs typeface="+mn-ea"/>
                    <a:sym typeface="+mn-lt"/>
                  </a:endParaRPr>
                </a:p>
              </p:txBody>
            </p:sp>
            <p:sp>
              <p:nvSpPr>
                <p:cNvPr id="17" name="任意多边形 16"/>
                <p:cNvSpPr/>
                <p:nvPr/>
              </p:nvSpPr>
              <p:spPr>
                <a:xfrm>
                  <a:off x="4652380" y="1944731"/>
                  <a:ext cx="2332902" cy="375764"/>
                </a:xfrm>
                <a:custGeom>
                  <a:avLst/>
                  <a:gdLst>
                    <a:gd name="connsiteX0" fmla="*/ 0 w 4247857"/>
                    <a:gd name="connsiteY0" fmla="*/ 37576 h 375764"/>
                    <a:gd name="connsiteX1" fmla="*/ 37576 w 4247857"/>
                    <a:gd name="connsiteY1" fmla="*/ 0 h 375764"/>
                    <a:gd name="connsiteX2" fmla="*/ 4210281 w 4247857"/>
                    <a:gd name="connsiteY2" fmla="*/ 0 h 375764"/>
                    <a:gd name="connsiteX3" fmla="*/ 4247857 w 4247857"/>
                    <a:gd name="connsiteY3" fmla="*/ 37576 h 375764"/>
                    <a:gd name="connsiteX4" fmla="*/ 4247857 w 4247857"/>
                    <a:gd name="connsiteY4" fmla="*/ 338188 h 375764"/>
                    <a:gd name="connsiteX5" fmla="*/ 4210281 w 4247857"/>
                    <a:gd name="connsiteY5" fmla="*/ 375764 h 375764"/>
                    <a:gd name="connsiteX6" fmla="*/ 37576 w 4247857"/>
                    <a:gd name="connsiteY6" fmla="*/ 375764 h 375764"/>
                    <a:gd name="connsiteX7" fmla="*/ 0 w 4247857"/>
                    <a:gd name="connsiteY7" fmla="*/ 338188 h 375764"/>
                    <a:gd name="connsiteX8" fmla="*/ 0 w 4247857"/>
                    <a:gd name="connsiteY8" fmla="*/ 37576 h 375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47857" h="375764">
                      <a:moveTo>
                        <a:pt x="0" y="37576"/>
                      </a:moveTo>
                      <a:cubicBezTo>
                        <a:pt x="0" y="16823"/>
                        <a:pt x="16823" y="0"/>
                        <a:pt x="37576" y="0"/>
                      </a:cubicBezTo>
                      <a:lnTo>
                        <a:pt x="4210281" y="0"/>
                      </a:lnTo>
                      <a:cubicBezTo>
                        <a:pt x="4231034" y="0"/>
                        <a:pt x="4247857" y="16823"/>
                        <a:pt x="4247857" y="37576"/>
                      </a:cubicBezTo>
                      <a:lnTo>
                        <a:pt x="4247857" y="338188"/>
                      </a:lnTo>
                      <a:cubicBezTo>
                        <a:pt x="4247857" y="358941"/>
                        <a:pt x="4231034" y="375764"/>
                        <a:pt x="4210281" y="375764"/>
                      </a:cubicBezTo>
                      <a:lnTo>
                        <a:pt x="37576" y="375764"/>
                      </a:lnTo>
                      <a:cubicBezTo>
                        <a:pt x="16823" y="375764"/>
                        <a:pt x="0" y="358941"/>
                        <a:pt x="0" y="338188"/>
                      </a:cubicBezTo>
                      <a:lnTo>
                        <a:pt x="0" y="37576"/>
                      </a:lnTo>
                      <a:close/>
                    </a:path>
                  </a:pathLst>
                </a:custGeom>
                <a:noFill/>
                <a:ln>
                  <a:solidFill>
                    <a:schemeClr val="bg1">
                      <a:lumMod val="8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2436" tIns="22436" rIns="22436" bIns="22436" numCol="1" spcCol="1270" anchor="ctr" anchorCtr="0">
                  <a:noAutofit/>
                </a:bodyPr>
                <a:lstStyle/>
                <a:p>
                  <a:pPr lvl="0" algn="ctr" defTabSz="800100">
                    <a:lnSpc>
                      <a:spcPct val="90000"/>
                    </a:lnSpc>
                    <a:spcBef>
                      <a:spcPct val="0"/>
                    </a:spcBef>
                    <a:spcAft>
                      <a:spcPct val="35000"/>
                    </a:spcAft>
                    <a:buNone/>
                  </a:pPr>
                  <a:r>
                    <a:rPr lang="zh-CN" altLang="en-US" sz="1800" b="0" kern="1200" dirty="0">
                      <a:solidFill>
                        <a:schemeClr val="tx1"/>
                      </a:solidFill>
                      <a:cs typeface="+mn-ea"/>
                      <a:sym typeface="+mn-lt"/>
                    </a:rPr>
                    <a:t>血管性水肿</a:t>
                  </a:r>
                </a:p>
              </p:txBody>
            </p:sp>
            <p:sp>
              <p:nvSpPr>
                <p:cNvPr id="18" name="任意多边形 17"/>
                <p:cNvSpPr/>
                <p:nvPr/>
              </p:nvSpPr>
              <p:spPr>
                <a:xfrm rot="4467012">
                  <a:off x="3941389" y="2043975"/>
                  <a:ext cx="1121366" cy="10514"/>
                </a:xfrm>
                <a:custGeom>
                  <a:avLst/>
                  <a:gdLst>
                    <a:gd name="connsiteX0" fmla="*/ 0 w 1121366"/>
                    <a:gd name="connsiteY0" fmla="*/ 5257 h 10514"/>
                    <a:gd name="connsiteX1" fmla="*/ 1121366 w 1121366"/>
                    <a:gd name="connsiteY1" fmla="*/ 5257 h 10514"/>
                  </a:gdLst>
                  <a:ahLst/>
                  <a:cxnLst>
                    <a:cxn ang="0">
                      <a:pos x="connsiteX0" y="connsiteY0"/>
                    </a:cxn>
                    <a:cxn ang="0">
                      <a:pos x="connsiteX1" y="connsiteY1"/>
                    </a:cxn>
                  </a:cxnLst>
                  <a:rect l="l" t="t" r="r" b="b"/>
                  <a:pathLst>
                    <a:path w="1121366" h="10514">
                      <a:moveTo>
                        <a:pt x="0" y="5257"/>
                      </a:moveTo>
                      <a:lnTo>
                        <a:pt x="1121366" y="5257"/>
                      </a:lnTo>
                    </a:path>
                  </a:pathLst>
                </a:custGeom>
                <a:solidFill>
                  <a:srgbClr val="EB641B"/>
                </a:solidFill>
                <a:ln>
                  <a:solidFill>
                    <a:schemeClr val="bg1">
                      <a:lumMod val="85000"/>
                    </a:schemeClr>
                  </a:solidFill>
                </a:ln>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545349" tIns="-22777" rIns="545348" bIns="-22778" numCol="1" spcCol="1270" anchor="ctr" anchorCtr="0">
                  <a:noAutofit/>
                </a:bodyPr>
                <a:lstStyle/>
                <a:p>
                  <a:pPr lvl="0" algn="ctr" defTabSz="800100">
                    <a:lnSpc>
                      <a:spcPct val="90000"/>
                    </a:lnSpc>
                    <a:spcBef>
                      <a:spcPct val="0"/>
                    </a:spcBef>
                    <a:spcAft>
                      <a:spcPct val="35000"/>
                    </a:spcAft>
                  </a:pPr>
                  <a:endParaRPr lang="zh-CN" altLang="en-US" sz="1800" b="0" kern="1200">
                    <a:solidFill>
                      <a:schemeClr val="tx1"/>
                    </a:solidFill>
                    <a:cs typeface="+mn-ea"/>
                    <a:sym typeface="+mn-lt"/>
                  </a:endParaRPr>
                </a:p>
              </p:txBody>
            </p:sp>
            <p:sp>
              <p:nvSpPr>
                <p:cNvPr id="19" name="任意多边形 18"/>
                <p:cNvSpPr/>
                <p:nvPr/>
              </p:nvSpPr>
              <p:spPr>
                <a:xfrm>
                  <a:off x="4652380" y="2376860"/>
                  <a:ext cx="2332902" cy="375764"/>
                </a:xfrm>
                <a:custGeom>
                  <a:avLst/>
                  <a:gdLst>
                    <a:gd name="connsiteX0" fmla="*/ 0 w 3237773"/>
                    <a:gd name="connsiteY0" fmla="*/ 37576 h 375764"/>
                    <a:gd name="connsiteX1" fmla="*/ 37576 w 3237773"/>
                    <a:gd name="connsiteY1" fmla="*/ 0 h 375764"/>
                    <a:gd name="connsiteX2" fmla="*/ 3200197 w 3237773"/>
                    <a:gd name="connsiteY2" fmla="*/ 0 h 375764"/>
                    <a:gd name="connsiteX3" fmla="*/ 3237773 w 3237773"/>
                    <a:gd name="connsiteY3" fmla="*/ 37576 h 375764"/>
                    <a:gd name="connsiteX4" fmla="*/ 3237773 w 3237773"/>
                    <a:gd name="connsiteY4" fmla="*/ 338188 h 375764"/>
                    <a:gd name="connsiteX5" fmla="*/ 3200197 w 3237773"/>
                    <a:gd name="connsiteY5" fmla="*/ 375764 h 375764"/>
                    <a:gd name="connsiteX6" fmla="*/ 37576 w 3237773"/>
                    <a:gd name="connsiteY6" fmla="*/ 375764 h 375764"/>
                    <a:gd name="connsiteX7" fmla="*/ 0 w 3237773"/>
                    <a:gd name="connsiteY7" fmla="*/ 338188 h 375764"/>
                    <a:gd name="connsiteX8" fmla="*/ 0 w 3237773"/>
                    <a:gd name="connsiteY8" fmla="*/ 37576 h 375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37773" h="375764">
                      <a:moveTo>
                        <a:pt x="0" y="37576"/>
                      </a:moveTo>
                      <a:cubicBezTo>
                        <a:pt x="0" y="16823"/>
                        <a:pt x="16823" y="0"/>
                        <a:pt x="37576" y="0"/>
                      </a:cubicBezTo>
                      <a:lnTo>
                        <a:pt x="3200197" y="0"/>
                      </a:lnTo>
                      <a:cubicBezTo>
                        <a:pt x="3220950" y="0"/>
                        <a:pt x="3237773" y="16823"/>
                        <a:pt x="3237773" y="37576"/>
                      </a:cubicBezTo>
                      <a:lnTo>
                        <a:pt x="3237773" y="338188"/>
                      </a:lnTo>
                      <a:cubicBezTo>
                        <a:pt x="3237773" y="358941"/>
                        <a:pt x="3220950" y="375764"/>
                        <a:pt x="3200197" y="375764"/>
                      </a:cubicBezTo>
                      <a:lnTo>
                        <a:pt x="37576" y="375764"/>
                      </a:lnTo>
                      <a:cubicBezTo>
                        <a:pt x="16823" y="375764"/>
                        <a:pt x="0" y="358941"/>
                        <a:pt x="0" y="338188"/>
                      </a:cubicBezTo>
                      <a:lnTo>
                        <a:pt x="0" y="37576"/>
                      </a:lnTo>
                      <a:close/>
                    </a:path>
                  </a:pathLst>
                </a:custGeom>
                <a:noFill/>
                <a:ln>
                  <a:solidFill>
                    <a:schemeClr val="bg1">
                      <a:lumMod val="8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2436" tIns="22436" rIns="22436" bIns="22436" numCol="1" spcCol="1270" anchor="ctr" anchorCtr="0">
                  <a:noAutofit/>
                </a:bodyPr>
                <a:lstStyle/>
                <a:p>
                  <a:pPr lvl="0" algn="ctr" defTabSz="800100">
                    <a:lnSpc>
                      <a:spcPct val="90000"/>
                    </a:lnSpc>
                    <a:spcBef>
                      <a:spcPct val="0"/>
                    </a:spcBef>
                    <a:spcAft>
                      <a:spcPct val="35000"/>
                    </a:spcAft>
                    <a:buNone/>
                  </a:pPr>
                  <a:r>
                    <a:rPr lang="zh-CN" altLang="en-US" sz="1800" b="0" kern="1200" dirty="0">
                      <a:solidFill>
                        <a:schemeClr val="tx1"/>
                      </a:solidFill>
                      <a:cs typeface="+mn-ea"/>
                      <a:sym typeface="+mn-lt"/>
                    </a:rPr>
                    <a:t>荨麻疹</a:t>
                  </a:r>
                </a:p>
              </p:txBody>
            </p:sp>
            <p:sp>
              <p:nvSpPr>
                <p:cNvPr id="20" name="任意多边形 19"/>
                <p:cNvSpPr/>
                <p:nvPr/>
              </p:nvSpPr>
              <p:spPr>
                <a:xfrm rot="18030698">
                  <a:off x="2374696" y="3679424"/>
                  <a:ext cx="593554" cy="10514"/>
                </a:xfrm>
                <a:custGeom>
                  <a:avLst/>
                  <a:gdLst>
                    <a:gd name="connsiteX0" fmla="*/ 0 w 593554"/>
                    <a:gd name="connsiteY0" fmla="*/ 5257 h 10514"/>
                    <a:gd name="connsiteX1" fmla="*/ 593554 w 593554"/>
                    <a:gd name="connsiteY1" fmla="*/ 5257 h 10514"/>
                  </a:gdLst>
                  <a:ahLst/>
                  <a:cxnLst>
                    <a:cxn ang="0">
                      <a:pos x="connsiteX0" y="connsiteY0"/>
                    </a:cxn>
                    <a:cxn ang="0">
                      <a:pos x="connsiteX1" y="connsiteY1"/>
                    </a:cxn>
                  </a:cxnLst>
                  <a:rect l="l" t="t" r="r" b="b"/>
                  <a:pathLst>
                    <a:path w="593554" h="10514">
                      <a:moveTo>
                        <a:pt x="0" y="5257"/>
                      </a:moveTo>
                      <a:lnTo>
                        <a:pt x="593554" y="5257"/>
                      </a:lnTo>
                    </a:path>
                  </a:pathLst>
                </a:custGeom>
                <a:solidFill>
                  <a:srgbClr val="EB641B"/>
                </a:solidFill>
                <a:ln>
                  <a:solidFill>
                    <a:schemeClr val="bg1">
                      <a:lumMod val="85000"/>
                    </a:schemeClr>
                  </a:solidFill>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294638" tIns="-9583" rIns="294638" bIns="-9581" numCol="1" spcCol="1270" anchor="ctr" anchorCtr="0">
                  <a:noAutofit/>
                </a:bodyPr>
                <a:lstStyle/>
                <a:p>
                  <a:pPr lvl="0" algn="ctr" defTabSz="800100">
                    <a:lnSpc>
                      <a:spcPct val="90000"/>
                    </a:lnSpc>
                    <a:spcBef>
                      <a:spcPct val="0"/>
                    </a:spcBef>
                    <a:spcAft>
                      <a:spcPct val="35000"/>
                    </a:spcAft>
                  </a:pPr>
                  <a:endParaRPr lang="zh-CN" altLang="en-US" sz="1800" b="0" kern="1200">
                    <a:solidFill>
                      <a:schemeClr val="tx1"/>
                    </a:solidFill>
                    <a:cs typeface="+mn-ea"/>
                    <a:sym typeface="+mn-lt"/>
                  </a:endParaRPr>
                </a:p>
              </p:txBody>
            </p:sp>
            <p:sp>
              <p:nvSpPr>
                <p:cNvPr id="21" name="任意多边形 20"/>
                <p:cNvSpPr/>
                <p:nvPr/>
              </p:nvSpPr>
              <p:spPr>
                <a:xfrm>
                  <a:off x="2822151" y="3241118"/>
                  <a:ext cx="1644630" cy="375764"/>
                </a:xfrm>
                <a:custGeom>
                  <a:avLst/>
                  <a:gdLst>
                    <a:gd name="connsiteX0" fmla="*/ 0 w 1644630"/>
                    <a:gd name="connsiteY0" fmla="*/ 37576 h 375764"/>
                    <a:gd name="connsiteX1" fmla="*/ 37576 w 1644630"/>
                    <a:gd name="connsiteY1" fmla="*/ 0 h 375764"/>
                    <a:gd name="connsiteX2" fmla="*/ 1607054 w 1644630"/>
                    <a:gd name="connsiteY2" fmla="*/ 0 h 375764"/>
                    <a:gd name="connsiteX3" fmla="*/ 1644630 w 1644630"/>
                    <a:gd name="connsiteY3" fmla="*/ 37576 h 375764"/>
                    <a:gd name="connsiteX4" fmla="*/ 1644630 w 1644630"/>
                    <a:gd name="connsiteY4" fmla="*/ 338188 h 375764"/>
                    <a:gd name="connsiteX5" fmla="*/ 1607054 w 1644630"/>
                    <a:gd name="connsiteY5" fmla="*/ 375764 h 375764"/>
                    <a:gd name="connsiteX6" fmla="*/ 37576 w 1644630"/>
                    <a:gd name="connsiteY6" fmla="*/ 375764 h 375764"/>
                    <a:gd name="connsiteX7" fmla="*/ 0 w 1644630"/>
                    <a:gd name="connsiteY7" fmla="*/ 338188 h 375764"/>
                    <a:gd name="connsiteX8" fmla="*/ 0 w 1644630"/>
                    <a:gd name="connsiteY8" fmla="*/ 37576 h 375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44630" h="375764">
                      <a:moveTo>
                        <a:pt x="0" y="37576"/>
                      </a:moveTo>
                      <a:cubicBezTo>
                        <a:pt x="0" y="16823"/>
                        <a:pt x="16823" y="0"/>
                        <a:pt x="37576" y="0"/>
                      </a:cubicBezTo>
                      <a:lnTo>
                        <a:pt x="1607054" y="0"/>
                      </a:lnTo>
                      <a:cubicBezTo>
                        <a:pt x="1627807" y="0"/>
                        <a:pt x="1644630" y="16823"/>
                        <a:pt x="1644630" y="37576"/>
                      </a:cubicBezTo>
                      <a:lnTo>
                        <a:pt x="1644630" y="338188"/>
                      </a:lnTo>
                      <a:cubicBezTo>
                        <a:pt x="1644630" y="358941"/>
                        <a:pt x="1627807" y="375764"/>
                        <a:pt x="1607054" y="375764"/>
                      </a:cubicBezTo>
                      <a:lnTo>
                        <a:pt x="37576" y="375764"/>
                      </a:lnTo>
                      <a:cubicBezTo>
                        <a:pt x="16823" y="375764"/>
                        <a:pt x="0" y="358941"/>
                        <a:pt x="0" y="338188"/>
                      </a:cubicBezTo>
                      <a:lnTo>
                        <a:pt x="0" y="37576"/>
                      </a:lnTo>
                      <a:close/>
                    </a:path>
                  </a:pathLst>
                </a:custGeom>
                <a:noFill/>
                <a:ln>
                  <a:solidFill>
                    <a:schemeClr val="bg1">
                      <a:lumMod val="8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2436" tIns="22436" rIns="22436" bIns="22436" numCol="1" spcCol="1270" anchor="ctr" anchorCtr="0">
                  <a:noAutofit/>
                </a:bodyPr>
                <a:lstStyle/>
                <a:p>
                  <a:pPr lvl="0" algn="ctr" defTabSz="800100">
                    <a:lnSpc>
                      <a:spcPct val="90000"/>
                    </a:lnSpc>
                    <a:spcBef>
                      <a:spcPct val="0"/>
                    </a:spcBef>
                    <a:spcAft>
                      <a:spcPct val="35000"/>
                    </a:spcAft>
                    <a:buNone/>
                  </a:pPr>
                  <a:r>
                    <a:rPr lang="zh-CN" altLang="en-US" sz="1800" b="0" kern="1200" dirty="0">
                      <a:solidFill>
                        <a:schemeClr val="tx1"/>
                      </a:solidFill>
                      <a:cs typeface="+mn-ea"/>
                      <a:sym typeface="+mn-lt"/>
                    </a:rPr>
                    <a:t>眼和呼吸道</a:t>
                  </a:r>
                </a:p>
              </p:txBody>
            </p:sp>
            <p:sp>
              <p:nvSpPr>
                <p:cNvPr id="22" name="任意多边形 21"/>
                <p:cNvSpPr/>
                <p:nvPr/>
              </p:nvSpPr>
              <p:spPr>
                <a:xfrm rot="18289469">
                  <a:off x="4353883" y="3232330"/>
                  <a:ext cx="526405" cy="10514"/>
                </a:xfrm>
                <a:custGeom>
                  <a:avLst/>
                  <a:gdLst>
                    <a:gd name="connsiteX0" fmla="*/ 0 w 526405"/>
                    <a:gd name="connsiteY0" fmla="*/ 5257 h 10514"/>
                    <a:gd name="connsiteX1" fmla="*/ 526405 w 526405"/>
                    <a:gd name="connsiteY1" fmla="*/ 5257 h 10514"/>
                  </a:gdLst>
                  <a:ahLst/>
                  <a:cxnLst>
                    <a:cxn ang="0">
                      <a:pos x="connsiteX0" y="connsiteY0"/>
                    </a:cxn>
                    <a:cxn ang="0">
                      <a:pos x="connsiteX1" y="connsiteY1"/>
                    </a:cxn>
                  </a:cxnLst>
                  <a:rect l="l" t="t" r="r" b="b"/>
                  <a:pathLst>
                    <a:path w="526405" h="10514">
                      <a:moveTo>
                        <a:pt x="0" y="5257"/>
                      </a:moveTo>
                      <a:lnTo>
                        <a:pt x="526405" y="5257"/>
                      </a:lnTo>
                    </a:path>
                  </a:pathLst>
                </a:custGeom>
                <a:solidFill>
                  <a:srgbClr val="EB641B"/>
                </a:solidFill>
                <a:ln>
                  <a:solidFill>
                    <a:schemeClr val="bg1">
                      <a:lumMod val="85000"/>
                    </a:schemeClr>
                  </a:solidFill>
                </a:ln>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262742" tIns="-7903" rIns="262742" bIns="-7904" numCol="1" spcCol="1270" anchor="ctr" anchorCtr="0">
                  <a:noAutofit/>
                </a:bodyPr>
                <a:lstStyle/>
                <a:p>
                  <a:pPr lvl="0" algn="ctr" defTabSz="800100">
                    <a:lnSpc>
                      <a:spcPct val="90000"/>
                    </a:lnSpc>
                    <a:spcBef>
                      <a:spcPct val="0"/>
                    </a:spcBef>
                    <a:spcAft>
                      <a:spcPct val="35000"/>
                    </a:spcAft>
                  </a:pPr>
                  <a:endParaRPr lang="zh-CN" altLang="en-US" sz="1800" b="0" kern="1200">
                    <a:solidFill>
                      <a:schemeClr val="tx1"/>
                    </a:solidFill>
                    <a:cs typeface="+mn-ea"/>
                    <a:sym typeface="+mn-lt"/>
                  </a:endParaRPr>
                </a:p>
              </p:txBody>
            </p:sp>
            <p:sp>
              <p:nvSpPr>
                <p:cNvPr id="23" name="任意多边形 22"/>
                <p:cNvSpPr/>
                <p:nvPr/>
              </p:nvSpPr>
              <p:spPr>
                <a:xfrm>
                  <a:off x="4767393" y="2808989"/>
                  <a:ext cx="2217888" cy="375764"/>
                </a:xfrm>
                <a:custGeom>
                  <a:avLst/>
                  <a:gdLst>
                    <a:gd name="connsiteX0" fmla="*/ 0 w 2685670"/>
                    <a:gd name="connsiteY0" fmla="*/ 37576 h 375764"/>
                    <a:gd name="connsiteX1" fmla="*/ 37576 w 2685670"/>
                    <a:gd name="connsiteY1" fmla="*/ 0 h 375764"/>
                    <a:gd name="connsiteX2" fmla="*/ 2648094 w 2685670"/>
                    <a:gd name="connsiteY2" fmla="*/ 0 h 375764"/>
                    <a:gd name="connsiteX3" fmla="*/ 2685670 w 2685670"/>
                    <a:gd name="connsiteY3" fmla="*/ 37576 h 375764"/>
                    <a:gd name="connsiteX4" fmla="*/ 2685670 w 2685670"/>
                    <a:gd name="connsiteY4" fmla="*/ 338188 h 375764"/>
                    <a:gd name="connsiteX5" fmla="*/ 2648094 w 2685670"/>
                    <a:gd name="connsiteY5" fmla="*/ 375764 h 375764"/>
                    <a:gd name="connsiteX6" fmla="*/ 37576 w 2685670"/>
                    <a:gd name="connsiteY6" fmla="*/ 375764 h 375764"/>
                    <a:gd name="connsiteX7" fmla="*/ 0 w 2685670"/>
                    <a:gd name="connsiteY7" fmla="*/ 338188 h 375764"/>
                    <a:gd name="connsiteX8" fmla="*/ 0 w 2685670"/>
                    <a:gd name="connsiteY8" fmla="*/ 37576 h 375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85670" h="375764">
                      <a:moveTo>
                        <a:pt x="0" y="37576"/>
                      </a:moveTo>
                      <a:cubicBezTo>
                        <a:pt x="0" y="16823"/>
                        <a:pt x="16823" y="0"/>
                        <a:pt x="37576" y="0"/>
                      </a:cubicBezTo>
                      <a:lnTo>
                        <a:pt x="2648094" y="0"/>
                      </a:lnTo>
                      <a:cubicBezTo>
                        <a:pt x="2668847" y="0"/>
                        <a:pt x="2685670" y="16823"/>
                        <a:pt x="2685670" y="37576"/>
                      </a:cubicBezTo>
                      <a:lnTo>
                        <a:pt x="2685670" y="338188"/>
                      </a:lnTo>
                      <a:cubicBezTo>
                        <a:pt x="2685670" y="358941"/>
                        <a:pt x="2668847" y="375764"/>
                        <a:pt x="2648094" y="375764"/>
                      </a:cubicBezTo>
                      <a:lnTo>
                        <a:pt x="37576" y="375764"/>
                      </a:lnTo>
                      <a:cubicBezTo>
                        <a:pt x="16823" y="375764"/>
                        <a:pt x="0" y="358941"/>
                        <a:pt x="0" y="338188"/>
                      </a:cubicBezTo>
                      <a:lnTo>
                        <a:pt x="0" y="37576"/>
                      </a:lnTo>
                      <a:close/>
                    </a:path>
                  </a:pathLst>
                </a:custGeom>
                <a:noFill/>
                <a:ln>
                  <a:solidFill>
                    <a:schemeClr val="bg1">
                      <a:lumMod val="8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2436" tIns="22436" rIns="22436" bIns="22436" numCol="1" spcCol="1270" anchor="ctr" anchorCtr="0">
                  <a:noAutofit/>
                </a:bodyPr>
                <a:lstStyle/>
                <a:p>
                  <a:pPr lvl="0" algn="ctr" defTabSz="800100">
                    <a:lnSpc>
                      <a:spcPct val="90000"/>
                    </a:lnSpc>
                    <a:spcBef>
                      <a:spcPct val="0"/>
                    </a:spcBef>
                    <a:spcAft>
                      <a:spcPct val="35000"/>
                    </a:spcAft>
                    <a:buNone/>
                  </a:pPr>
                  <a:r>
                    <a:rPr lang="zh-CN" altLang="en-US" sz="1800" b="0" kern="1200" dirty="0">
                      <a:solidFill>
                        <a:schemeClr val="tx1"/>
                      </a:solidFill>
                      <a:cs typeface="+mn-ea"/>
                      <a:sym typeface="+mn-lt"/>
                    </a:rPr>
                    <a:t>鼻结膜炎</a:t>
                  </a:r>
                </a:p>
              </p:txBody>
            </p:sp>
            <p:sp>
              <p:nvSpPr>
                <p:cNvPr id="24" name="任意多边形 23"/>
                <p:cNvSpPr/>
                <p:nvPr/>
              </p:nvSpPr>
              <p:spPr>
                <a:xfrm>
                  <a:off x="4466780" y="3448395"/>
                  <a:ext cx="300611" cy="10514"/>
                </a:xfrm>
                <a:custGeom>
                  <a:avLst/>
                  <a:gdLst>
                    <a:gd name="connsiteX0" fmla="*/ 0 w 300611"/>
                    <a:gd name="connsiteY0" fmla="*/ 5257 h 10514"/>
                    <a:gd name="connsiteX1" fmla="*/ 300611 w 300611"/>
                    <a:gd name="connsiteY1" fmla="*/ 5257 h 10514"/>
                  </a:gdLst>
                  <a:ahLst/>
                  <a:cxnLst>
                    <a:cxn ang="0">
                      <a:pos x="connsiteX0" y="connsiteY0"/>
                    </a:cxn>
                    <a:cxn ang="0">
                      <a:pos x="connsiteX1" y="connsiteY1"/>
                    </a:cxn>
                  </a:cxnLst>
                  <a:rect l="l" t="t" r="r" b="b"/>
                  <a:pathLst>
                    <a:path w="300611" h="10514">
                      <a:moveTo>
                        <a:pt x="0" y="5257"/>
                      </a:moveTo>
                      <a:lnTo>
                        <a:pt x="300611" y="5257"/>
                      </a:lnTo>
                    </a:path>
                  </a:pathLst>
                </a:custGeom>
                <a:solidFill>
                  <a:srgbClr val="EB641B"/>
                </a:solidFill>
                <a:ln>
                  <a:solidFill>
                    <a:schemeClr val="bg1">
                      <a:lumMod val="85000"/>
                    </a:schemeClr>
                  </a:solidFill>
                </a:ln>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155491" tIns="-2258" rIns="155490" bIns="-2258" numCol="1" spcCol="1270" anchor="ctr" anchorCtr="0">
                  <a:noAutofit/>
                </a:bodyPr>
                <a:lstStyle/>
                <a:p>
                  <a:pPr lvl="0" algn="ctr" defTabSz="800100">
                    <a:lnSpc>
                      <a:spcPct val="90000"/>
                    </a:lnSpc>
                    <a:spcBef>
                      <a:spcPct val="0"/>
                    </a:spcBef>
                    <a:spcAft>
                      <a:spcPct val="35000"/>
                    </a:spcAft>
                  </a:pPr>
                  <a:endParaRPr lang="zh-CN" altLang="en-US" sz="1800" b="0" kern="1200">
                    <a:solidFill>
                      <a:schemeClr val="tx1"/>
                    </a:solidFill>
                    <a:cs typeface="+mn-ea"/>
                    <a:sym typeface="+mn-lt"/>
                  </a:endParaRPr>
                </a:p>
              </p:txBody>
            </p:sp>
            <p:sp>
              <p:nvSpPr>
                <p:cNvPr id="25" name="任意多边形 24"/>
                <p:cNvSpPr/>
                <p:nvPr/>
              </p:nvSpPr>
              <p:spPr>
                <a:xfrm>
                  <a:off x="4767393" y="3241118"/>
                  <a:ext cx="2217888" cy="375764"/>
                </a:xfrm>
                <a:custGeom>
                  <a:avLst/>
                  <a:gdLst>
                    <a:gd name="connsiteX0" fmla="*/ 0 w 3765782"/>
                    <a:gd name="connsiteY0" fmla="*/ 37576 h 375764"/>
                    <a:gd name="connsiteX1" fmla="*/ 37576 w 3765782"/>
                    <a:gd name="connsiteY1" fmla="*/ 0 h 375764"/>
                    <a:gd name="connsiteX2" fmla="*/ 3728206 w 3765782"/>
                    <a:gd name="connsiteY2" fmla="*/ 0 h 375764"/>
                    <a:gd name="connsiteX3" fmla="*/ 3765782 w 3765782"/>
                    <a:gd name="connsiteY3" fmla="*/ 37576 h 375764"/>
                    <a:gd name="connsiteX4" fmla="*/ 3765782 w 3765782"/>
                    <a:gd name="connsiteY4" fmla="*/ 338188 h 375764"/>
                    <a:gd name="connsiteX5" fmla="*/ 3728206 w 3765782"/>
                    <a:gd name="connsiteY5" fmla="*/ 375764 h 375764"/>
                    <a:gd name="connsiteX6" fmla="*/ 37576 w 3765782"/>
                    <a:gd name="connsiteY6" fmla="*/ 375764 h 375764"/>
                    <a:gd name="connsiteX7" fmla="*/ 0 w 3765782"/>
                    <a:gd name="connsiteY7" fmla="*/ 338188 h 375764"/>
                    <a:gd name="connsiteX8" fmla="*/ 0 w 3765782"/>
                    <a:gd name="connsiteY8" fmla="*/ 37576 h 375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65782" h="375764">
                      <a:moveTo>
                        <a:pt x="0" y="37576"/>
                      </a:moveTo>
                      <a:cubicBezTo>
                        <a:pt x="0" y="16823"/>
                        <a:pt x="16823" y="0"/>
                        <a:pt x="37576" y="0"/>
                      </a:cubicBezTo>
                      <a:lnTo>
                        <a:pt x="3728206" y="0"/>
                      </a:lnTo>
                      <a:cubicBezTo>
                        <a:pt x="3748959" y="0"/>
                        <a:pt x="3765782" y="16823"/>
                        <a:pt x="3765782" y="37576"/>
                      </a:cubicBezTo>
                      <a:lnTo>
                        <a:pt x="3765782" y="338188"/>
                      </a:lnTo>
                      <a:cubicBezTo>
                        <a:pt x="3765782" y="358941"/>
                        <a:pt x="3748959" y="375764"/>
                        <a:pt x="3728206" y="375764"/>
                      </a:cubicBezTo>
                      <a:lnTo>
                        <a:pt x="37576" y="375764"/>
                      </a:lnTo>
                      <a:cubicBezTo>
                        <a:pt x="16823" y="375764"/>
                        <a:pt x="0" y="358941"/>
                        <a:pt x="0" y="338188"/>
                      </a:cubicBezTo>
                      <a:lnTo>
                        <a:pt x="0" y="37576"/>
                      </a:lnTo>
                      <a:close/>
                    </a:path>
                  </a:pathLst>
                </a:custGeom>
                <a:noFill/>
                <a:ln>
                  <a:solidFill>
                    <a:schemeClr val="bg1">
                      <a:lumMod val="8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2436" tIns="22436" rIns="22436" bIns="22436" numCol="1" spcCol="1270" anchor="ctr" anchorCtr="0">
                  <a:noAutofit/>
                </a:bodyPr>
                <a:lstStyle/>
                <a:p>
                  <a:pPr lvl="0" algn="ctr" defTabSz="800100">
                    <a:lnSpc>
                      <a:spcPct val="90000"/>
                    </a:lnSpc>
                    <a:spcBef>
                      <a:spcPct val="0"/>
                    </a:spcBef>
                    <a:spcAft>
                      <a:spcPct val="35000"/>
                    </a:spcAft>
                    <a:buNone/>
                  </a:pPr>
                  <a:r>
                    <a:rPr lang="zh-CN" altLang="en-US" sz="1800" b="0" kern="1200" dirty="0">
                      <a:solidFill>
                        <a:schemeClr val="tx1"/>
                      </a:solidFill>
                      <a:cs typeface="+mn-ea"/>
                      <a:sym typeface="+mn-lt"/>
                    </a:rPr>
                    <a:t>喉部水肿</a:t>
                  </a:r>
                </a:p>
              </p:txBody>
            </p:sp>
            <p:sp>
              <p:nvSpPr>
                <p:cNvPr id="26" name="任意多边形 25"/>
                <p:cNvSpPr/>
                <p:nvPr/>
              </p:nvSpPr>
              <p:spPr>
                <a:xfrm rot="3481828">
                  <a:off x="4354754" y="3650368"/>
                  <a:ext cx="476167" cy="10514"/>
                </a:xfrm>
                <a:custGeom>
                  <a:avLst/>
                  <a:gdLst>
                    <a:gd name="connsiteX0" fmla="*/ 0 w 476167"/>
                    <a:gd name="connsiteY0" fmla="*/ 5257 h 10514"/>
                    <a:gd name="connsiteX1" fmla="*/ 476167 w 476167"/>
                    <a:gd name="connsiteY1" fmla="*/ 5257 h 10514"/>
                  </a:gdLst>
                  <a:ahLst/>
                  <a:cxnLst>
                    <a:cxn ang="0">
                      <a:pos x="connsiteX0" y="connsiteY0"/>
                    </a:cxn>
                    <a:cxn ang="0">
                      <a:pos x="connsiteX1" y="connsiteY1"/>
                    </a:cxn>
                  </a:cxnLst>
                  <a:rect l="l" t="t" r="r" b="b"/>
                  <a:pathLst>
                    <a:path w="476167" h="10514">
                      <a:moveTo>
                        <a:pt x="0" y="5257"/>
                      </a:moveTo>
                      <a:lnTo>
                        <a:pt x="476167" y="5257"/>
                      </a:lnTo>
                    </a:path>
                  </a:pathLst>
                </a:custGeom>
                <a:solidFill>
                  <a:srgbClr val="EB641B"/>
                </a:solidFill>
                <a:ln>
                  <a:solidFill>
                    <a:schemeClr val="bg1">
                      <a:lumMod val="85000"/>
                    </a:schemeClr>
                  </a:solidFill>
                </a:ln>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238879" tIns="-6648" rIns="238879" bIns="-6647" numCol="1" spcCol="1270" anchor="ctr" anchorCtr="0">
                  <a:noAutofit/>
                </a:bodyPr>
                <a:lstStyle/>
                <a:p>
                  <a:pPr lvl="0" algn="ctr" defTabSz="800100">
                    <a:lnSpc>
                      <a:spcPct val="90000"/>
                    </a:lnSpc>
                    <a:spcBef>
                      <a:spcPct val="0"/>
                    </a:spcBef>
                    <a:spcAft>
                      <a:spcPct val="35000"/>
                    </a:spcAft>
                  </a:pPr>
                  <a:endParaRPr lang="zh-CN" altLang="en-US" sz="1800" b="0" kern="1200">
                    <a:solidFill>
                      <a:schemeClr val="tx1"/>
                    </a:solidFill>
                    <a:cs typeface="+mn-ea"/>
                    <a:sym typeface="+mn-lt"/>
                  </a:endParaRPr>
                </a:p>
              </p:txBody>
            </p:sp>
            <p:sp>
              <p:nvSpPr>
                <p:cNvPr id="27" name="任意多边形 26"/>
                <p:cNvSpPr/>
                <p:nvPr/>
              </p:nvSpPr>
              <p:spPr>
                <a:xfrm>
                  <a:off x="4718897" y="3645064"/>
                  <a:ext cx="2266384" cy="375764"/>
                </a:xfrm>
                <a:custGeom>
                  <a:avLst/>
                  <a:gdLst>
                    <a:gd name="connsiteX0" fmla="*/ 0 w 2939912"/>
                    <a:gd name="connsiteY0" fmla="*/ 37576 h 375764"/>
                    <a:gd name="connsiteX1" fmla="*/ 37576 w 2939912"/>
                    <a:gd name="connsiteY1" fmla="*/ 0 h 375764"/>
                    <a:gd name="connsiteX2" fmla="*/ 2902336 w 2939912"/>
                    <a:gd name="connsiteY2" fmla="*/ 0 h 375764"/>
                    <a:gd name="connsiteX3" fmla="*/ 2939912 w 2939912"/>
                    <a:gd name="connsiteY3" fmla="*/ 37576 h 375764"/>
                    <a:gd name="connsiteX4" fmla="*/ 2939912 w 2939912"/>
                    <a:gd name="connsiteY4" fmla="*/ 338188 h 375764"/>
                    <a:gd name="connsiteX5" fmla="*/ 2902336 w 2939912"/>
                    <a:gd name="connsiteY5" fmla="*/ 375764 h 375764"/>
                    <a:gd name="connsiteX6" fmla="*/ 37576 w 2939912"/>
                    <a:gd name="connsiteY6" fmla="*/ 375764 h 375764"/>
                    <a:gd name="connsiteX7" fmla="*/ 0 w 2939912"/>
                    <a:gd name="connsiteY7" fmla="*/ 338188 h 375764"/>
                    <a:gd name="connsiteX8" fmla="*/ 0 w 2939912"/>
                    <a:gd name="connsiteY8" fmla="*/ 37576 h 375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39912" h="375764">
                      <a:moveTo>
                        <a:pt x="0" y="37576"/>
                      </a:moveTo>
                      <a:cubicBezTo>
                        <a:pt x="0" y="16823"/>
                        <a:pt x="16823" y="0"/>
                        <a:pt x="37576" y="0"/>
                      </a:cubicBezTo>
                      <a:lnTo>
                        <a:pt x="2902336" y="0"/>
                      </a:lnTo>
                      <a:cubicBezTo>
                        <a:pt x="2923089" y="0"/>
                        <a:pt x="2939912" y="16823"/>
                        <a:pt x="2939912" y="37576"/>
                      </a:cubicBezTo>
                      <a:lnTo>
                        <a:pt x="2939912" y="338188"/>
                      </a:lnTo>
                      <a:cubicBezTo>
                        <a:pt x="2939912" y="358941"/>
                        <a:pt x="2923089" y="375764"/>
                        <a:pt x="2902336" y="375764"/>
                      </a:cubicBezTo>
                      <a:lnTo>
                        <a:pt x="37576" y="375764"/>
                      </a:lnTo>
                      <a:cubicBezTo>
                        <a:pt x="16823" y="375764"/>
                        <a:pt x="0" y="358941"/>
                        <a:pt x="0" y="338188"/>
                      </a:cubicBezTo>
                      <a:lnTo>
                        <a:pt x="0" y="37576"/>
                      </a:lnTo>
                      <a:close/>
                    </a:path>
                  </a:pathLst>
                </a:custGeom>
                <a:noFill/>
                <a:ln>
                  <a:solidFill>
                    <a:schemeClr val="bg1">
                      <a:lumMod val="8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2436" tIns="22436" rIns="22436" bIns="22436" numCol="1" spcCol="1270" anchor="ctr" anchorCtr="0">
                  <a:noAutofit/>
                </a:bodyPr>
                <a:lstStyle/>
                <a:p>
                  <a:pPr lvl="0" algn="ctr" defTabSz="800100">
                    <a:lnSpc>
                      <a:spcPct val="90000"/>
                    </a:lnSpc>
                    <a:spcBef>
                      <a:spcPct val="0"/>
                    </a:spcBef>
                    <a:spcAft>
                      <a:spcPct val="35000"/>
                    </a:spcAft>
                    <a:buNone/>
                  </a:pPr>
                  <a:r>
                    <a:rPr lang="zh-CN" altLang="en-US" sz="1800" b="0" kern="1200" dirty="0">
                      <a:solidFill>
                        <a:schemeClr val="tx1"/>
                      </a:solidFill>
                      <a:cs typeface="+mn-ea"/>
                      <a:sym typeface="+mn-lt"/>
                    </a:rPr>
                    <a:t>支气管哮喘</a:t>
                  </a:r>
                </a:p>
              </p:txBody>
            </p:sp>
            <p:sp>
              <p:nvSpPr>
                <p:cNvPr id="28" name="任意多边形 27"/>
                <p:cNvSpPr/>
                <p:nvPr/>
              </p:nvSpPr>
              <p:spPr>
                <a:xfrm rot="4565626">
                  <a:off x="2044521" y="4543682"/>
                  <a:ext cx="1253904" cy="10514"/>
                </a:xfrm>
                <a:custGeom>
                  <a:avLst/>
                  <a:gdLst>
                    <a:gd name="connsiteX0" fmla="*/ 0 w 1253904"/>
                    <a:gd name="connsiteY0" fmla="*/ 5257 h 10514"/>
                    <a:gd name="connsiteX1" fmla="*/ 1253904 w 1253904"/>
                    <a:gd name="connsiteY1" fmla="*/ 5257 h 10514"/>
                  </a:gdLst>
                  <a:ahLst/>
                  <a:cxnLst>
                    <a:cxn ang="0">
                      <a:pos x="connsiteX0" y="connsiteY0"/>
                    </a:cxn>
                    <a:cxn ang="0">
                      <a:pos x="connsiteX1" y="connsiteY1"/>
                    </a:cxn>
                  </a:cxnLst>
                  <a:rect l="l" t="t" r="r" b="b"/>
                  <a:pathLst>
                    <a:path w="1253904" h="10514">
                      <a:moveTo>
                        <a:pt x="0" y="5257"/>
                      </a:moveTo>
                      <a:lnTo>
                        <a:pt x="1253904" y="5257"/>
                      </a:lnTo>
                    </a:path>
                  </a:pathLst>
                </a:custGeom>
                <a:solidFill>
                  <a:srgbClr val="EB641B"/>
                </a:solidFill>
                <a:ln>
                  <a:solidFill>
                    <a:schemeClr val="bg1">
                      <a:lumMod val="85000"/>
                    </a:schemeClr>
                  </a:solidFill>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608305" tIns="-26091" rIns="608303" bIns="-26091" numCol="1" spcCol="1270" anchor="ctr" anchorCtr="0">
                  <a:noAutofit/>
                </a:bodyPr>
                <a:lstStyle/>
                <a:p>
                  <a:pPr lvl="0" algn="ctr" defTabSz="800100">
                    <a:lnSpc>
                      <a:spcPct val="90000"/>
                    </a:lnSpc>
                    <a:spcBef>
                      <a:spcPct val="0"/>
                    </a:spcBef>
                    <a:spcAft>
                      <a:spcPct val="35000"/>
                    </a:spcAft>
                  </a:pPr>
                  <a:endParaRPr lang="zh-CN" altLang="en-US" sz="1800" b="0" kern="1200">
                    <a:solidFill>
                      <a:schemeClr val="tx1"/>
                    </a:solidFill>
                    <a:cs typeface="+mn-ea"/>
                    <a:sym typeface="+mn-lt"/>
                  </a:endParaRPr>
                </a:p>
              </p:txBody>
            </p:sp>
            <p:sp>
              <p:nvSpPr>
                <p:cNvPr id="29" name="任意多边形 28"/>
                <p:cNvSpPr/>
                <p:nvPr/>
              </p:nvSpPr>
              <p:spPr>
                <a:xfrm>
                  <a:off x="2822151" y="4969634"/>
                  <a:ext cx="1788645" cy="375764"/>
                </a:xfrm>
                <a:custGeom>
                  <a:avLst/>
                  <a:gdLst>
                    <a:gd name="connsiteX0" fmla="*/ 0 w 1788645"/>
                    <a:gd name="connsiteY0" fmla="*/ 37576 h 375764"/>
                    <a:gd name="connsiteX1" fmla="*/ 37576 w 1788645"/>
                    <a:gd name="connsiteY1" fmla="*/ 0 h 375764"/>
                    <a:gd name="connsiteX2" fmla="*/ 1751069 w 1788645"/>
                    <a:gd name="connsiteY2" fmla="*/ 0 h 375764"/>
                    <a:gd name="connsiteX3" fmla="*/ 1788645 w 1788645"/>
                    <a:gd name="connsiteY3" fmla="*/ 37576 h 375764"/>
                    <a:gd name="connsiteX4" fmla="*/ 1788645 w 1788645"/>
                    <a:gd name="connsiteY4" fmla="*/ 338188 h 375764"/>
                    <a:gd name="connsiteX5" fmla="*/ 1751069 w 1788645"/>
                    <a:gd name="connsiteY5" fmla="*/ 375764 h 375764"/>
                    <a:gd name="connsiteX6" fmla="*/ 37576 w 1788645"/>
                    <a:gd name="connsiteY6" fmla="*/ 375764 h 375764"/>
                    <a:gd name="connsiteX7" fmla="*/ 0 w 1788645"/>
                    <a:gd name="connsiteY7" fmla="*/ 338188 h 375764"/>
                    <a:gd name="connsiteX8" fmla="*/ 0 w 1788645"/>
                    <a:gd name="connsiteY8" fmla="*/ 37576 h 375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88645" h="375764">
                      <a:moveTo>
                        <a:pt x="0" y="37576"/>
                      </a:moveTo>
                      <a:cubicBezTo>
                        <a:pt x="0" y="16823"/>
                        <a:pt x="16823" y="0"/>
                        <a:pt x="37576" y="0"/>
                      </a:cubicBezTo>
                      <a:lnTo>
                        <a:pt x="1751069" y="0"/>
                      </a:lnTo>
                      <a:cubicBezTo>
                        <a:pt x="1771822" y="0"/>
                        <a:pt x="1788645" y="16823"/>
                        <a:pt x="1788645" y="37576"/>
                      </a:cubicBezTo>
                      <a:lnTo>
                        <a:pt x="1788645" y="338188"/>
                      </a:lnTo>
                      <a:cubicBezTo>
                        <a:pt x="1788645" y="358941"/>
                        <a:pt x="1771822" y="375764"/>
                        <a:pt x="1751069" y="375764"/>
                      </a:cubicBezTo>
                      <a:lnTo>
                        <a:pt x="37576" y="375764"/>
                      </a:lnTo>
                      <a:cubicBezTo>
                        <a:pt x="16823" y="375764"/>
                        <a:pt x="0" y="358941"/>
                        <a:pt x="0" y="338188"/>
                      </a:cubicBezTo>
                      <a:lnTo>
                        <a:pt x="0" y="37576"/>
                      </a:lnTo>
                      <a:close/>
                    </a:path>
                  </a:pathLst>
                </a:custGeom>
                <a:noFill/>
                <a:ln>
                  <a:solidFill>
                    <a:schemeClr val="bg1">
                      <a:lumMod val="8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2436" tIns="22436" rIns="22436" bIns="22436" numCol="1" spcCol="1270" anchor="ctr" anchorCtr="0">
                  <a:noAutofit/>
                </a:bodyPr>
                <a:lstStyle/>
                <a:p>
                  <a:pPr lvl="0" algn="ctr" defTabSz="800100">
                    <a:lnSpc>
                      <a:spcPct val="90000"/>
                    </a:lnSpc>
                    <a:spcBef>
                      <a:spcPct val="0"/>
                    </a:spcBef>
                    <a:spcAft>
                      <a:spcPct val="35000"/>
                    </a:spcAft>
                    <a:buNone/>
                  </a:pPr>
                  <a:r>
                    <a:rPr lang="zh-CN" altLang="en-US" sz="1800" b="0" kern="1200" dirty="0">
                      <a:solidFill>
                        <a:schemeClr val="tx1"/>
                      </a:solidFill>
                      <a:cs typeface="+mn-ea"/>
                      <a:sym typeface="+mn-lt"/>
                    </a:rPr>
                    <a:t>胃肠道</a:t>
                  </a:r>
                </a:p>
              </p:txBody>
            </p:sp>
            <p:sp>
              <p:nvSpPr>
                <p:cNvPr id="30" name="任意多边形 29"/>
                <p:cNvSpPr/>
                <p:nvPr/>
              </p:nvSpPr>
              <p:spPr>
                <a:xfrm rot="17350740">
                  <a:off x="4303579" y="4744782"/>
                  <a:ext cx="915045" cy="10514"/>
                </a:xfrm>
                <a:custGeom>
                  <a:avLst/>
                  <a:gdLst>
                    <a:gd name="connsiteX0" fmla="*/ 0 w 915045"/>
                    <a:gd name="connsiteY0" fmla="*/ 5257 h 10514"/>
                    <a:gd name="connsiteX1" fmla="*/ 915045 w 915045"/>
                    <a:gd name="connsiteY1" fmla="*/ 5257 h 10514"/>
                  </a:gdLst>
                  <a:ahLst/>
                  <a:cxnLst>
                    <a:cxn ang="0">
                      <a:pos x="connsiteX0" y="connsiteY0"/>
                    </a:cxn>
                    <a:cxn ang="0">
                      <a:pos x="connsiteX1" y="connsiteY1"/>
                    </a:cxn>
                  </a:cxnLst>
                  <a:rect l="l" t="t" r="r" b="b"/>
                  <a:pathLst>
                    <a:path w="915045" h="10514">
                      <a:moveTo>
                        <a:pt x="0" y="5257"/>
                      </a:moveTo>
                      <a:lnTo>
                        <a:pt x="915045" y="5257"/>
                      </a:lnTo>
                    </a:path>
                  </a:pathLst>
                </a:custGeom>
                <a:solidFill>
                  <a:srgbClr val="EB641B"/>
                </a:solidFill>
                <a:ln>
                  <a:solidFill>
                    <a:schemeClr val="bg1">
                      <a:lumMod val="85000"/>
                    </a:schemeClr>
                  </a:solidFill>
                </a:ln>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447346" tIns="-17619" rIns="447346" bIns="-17620" numCol="1" spcCol="1270" anchor="ctr" anchorCtr="0">
                  <a:noAutofit/>
                </a:bodyPr>
                <a:lstStyle/>
                <a:p>
                  <a:pPr lvl="0" algn="ctr" defTabSz="800100">
                    <a:lnSpc>
                      <a:spcPct val="90000"/>
                    </a:lnSpc>
                    <a:spcBef>
                      <a:spcPct val="0"/>
                    </a:spcBef>
                    <a:spcAft>
                      <a:spcPct val="35000"/>
                    </a:spcAft>
                  </a:pPr>
                  <a:endParaRPr lang="zh-CN" altLang="en-US" sz="1800" b="0" kern="1200">
                    <a:solidFill>
                      <a:schemeClr val="tx1"/>
                    </a:solidFill>
                    <a:cs typeface="+mn-ea"/>
                    <a:sym typeface="+mn-lt"/>
                  </a:endParaRPr>
                </a:p>
              </p:txBody>
            </p:sp>
            <p:sp>
              <p:nvSpPr>
                <p:cNvPr id="31" name="任意多边形 30"/>
                <p:cNvSpPr/>
                <p:nvPr/>
              </p:nvSpPr>
              <p:spPr>
                <a:xfrm>
                  <a:off x="4911408" y="4105376"/>
                  <a:ext cx="2073873" cy="375764"/>
                </a:xfrm>
                <a:custGeom>
                  <a:avLst/>
                  <a:gdLst>
                    <a:gd name="connsiteX0" fmla="*/ 0 w 2073873"/>
                    <a:gd name="connsiteY0" fmla="*/ 37576 h 375764"/>
                    <a:gd name="connsiteX1" fmla="*/ 37576 w 2073873"/>
                    <a:gd name="connsiteY1" fmla="*/ 0 h 375764"/>
                    <a:gd name="connsiteX2" fmla="*/ 2036297 w 2073873"/>
                    <a:gd name="connsiteY2" fmla="*/ 0 h 375764"/>
                    <a:gd name="connsiteX3" fmla="*/ 2073873 w 2073873"/>
                    <a:gd name="connsiteY3" fmla="*/ 37576 h 375764"/>
                    <a:gd name="connsiteX4" fmla="*/ 2073873 w 2073873"/>
                    <a:gd name="connsiteY4" fmla="*/ 338188 h 375764"/>
                    <a:gd name="connsiteX5" fmla="*/ 2036297 w 2073873"/>
                    <a:gd name="connsiteY5" fmla="*/ 375764 h 375764"/>
                    <a:gd name="connsiteX6" fmla="*/ 37576 w 2073873"/>
                    <a:gd name="connsiteY6" fmla="*/ 375764 h 375764"/>
                    <a:gd name="connsiteX7" fmla="*/ 0 w 2073873"/>
                    <a:gd name="connsiteY7" fmla="*/ 338188 h 375764"/>
                    <a:gd name="connsiteX8" fmla="*/ 0 w 2073873"/>
                    <a:gd name="connsiteY8" fmla="*/ 37576 h 375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73873" h="375764">
                      <a:moveTo>
                        <a:pt x="0" y="37576"/>
                      </a:moveTo>
                      <a:cubicBezTo>
                        <a:pt x="0" y="16823"/>
                        <a:pt x="16823" y="0"/>
                        <a:pt x="37576" y="0"/>
                      </a:cubicBezTo>
                      <a:lnTo>
                        <a:pt x="2036297" y="0"/>
                      </a:lnTo>
                      <a:cubicBezTo>
                        <a:pt x="2057050" y="0"/>
                        <a:pt x="2073873" y="16823"/>
                        <a:pt x="2073873" y="37576"/>
                      </a:cubicBezTo>
                      <a:lnTo>
                        <a:pt x="2073873" y="338188"/>
                      </a:lnTo>
                      <a:cubicBezTo>
                        <a:pt x="2073873" y="358941"/>
                        <a:pt x="2057050" y="375764"/>
                        <a:pt x="2036297" y="375764"/>
                      </a:cubicBezTo>
                      <a:lnTo>
                        <a:pt x="37576" y="375764"/>
                      </a:lnTo>
                      <a:cubicBezTo>
                        <a:pt x="16823" y="375764"/>
                        <a:pt x="0" y="358941"/>
                        <a:pt x="0" y="338188"/>
                      </a:cubicBezTo>
                      <a:lnTo>
                        <a:pt x="0" y="37576"/>
                      </a:lnTo>
                      <a:close/>
                    </a:path>
                  </a:pathLst>
                </a:custGeom>
                <a:noFill/>
                <a:ln>
                  <a:solidFill>
                    <a:schemeClr val="bg1">
                      <a:lumMod val="8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2436" tIns="22436" rIns="22436" bIns="22436" numCol="1" spcCol="1270" anchor="ctr" anchorCtr="0">
                  <a:noAutofit/>
                </a:bodyPr>
                <a:lstStyle/>
                <a:p>
                  <a:pPr lvl="0" algn="ctr" defTabSz="800100">
                    <a:lnSpc>
                      <a:spcPct val="90000"/>
                    </a:lnSpc>
                    <a:spcBef>
                      <a:spcPct val="0"/>
                    </a:spcBef>
                    <a:spcAft>
                      <a:spcPct val="35000"/>
                    </a:spcAft>
                    <a:buNone/>
                  </a:pPr>
                  <a:r>
                    <a:rPr lang="zh-CN" altLang="en-US" sz="1800" b="0" kern="1200" dirty="0">
                      <a:solidFill>
                        <a:schemeClr val="tx1"/>
                      </a:solidFill>
                      <a:cs typeface="+mn-ea"/>
                      <a:sym typeface="+mn-lt"/>
                    </a:rPr>
                    <a:t>恶心</a:t>
                  </a:r>
                </a:p>
              </p:txBody>
            </p:sp>
            <p:sp>
              <p:nvSpPr>
                <p:cNvPr id="171008" name="任意多边形 171007"/>
                <p:cNvSpPr/>
                <p:nvPr/>
              </p:nvSpPr>
              <p:spPr>
                <a:xfrm rot="18289469">
                  <a:off x="4497899" y="4960846"/>
                  <a:ext cx="526405" cy="10514"/>
                </a:xfrm>
                <a:custGeom>
                  <a:avLst/>
                  <a:gdLst>
                    <a:gd name="connsiteX0" fmla="*/ 0 w 526405"/>
                    <a:gd name="connsiteY0" fmla="*/ 5257 h 10514"/>
                    <a:gd name="connsiteX1" fmla="*/ 526405 w 526405"/>
                    <a:gd name="connsiteY1" fmla="*/ 5257 h 10514"/>
                  </a:gdLst>
                  <a:ahLst/>
                  <a:cxnLst>
                    <a:cxn ang="0">
                      <a:pos x="connsiteX0" y="connsiteY0"/>
                    </a:cxn>
                    <a:cxn ang="0">
                      <a:pos x="connsiteX1" y="connsiteY1"/>
                    </a:cxn>
                  </a:cxnLst>
                  <a:rect l="l" t="t" r="r" b="b"/>
                  <a:pathLst>
                    <a:path w="526405" h="10514">
                      <a:moveTo>
                        <a:pt x="0" y="5257"/>
                      </a:moveTo>
                      <a:lnTo>
                        <a:pt x="526405" y="5257"/>
                      </a:lnTo>
                    </a:path>
                  </a:pathLst>
                </a:custGeom>
                <a:solidFill>
                  <a:srgbClr val="EB641B"/>
                </a:solidFill>
                <a:ln>
                  <a:solidFill>
                    <a:schemeClr val="bg1">
                      <a:lumMod val="85000"/>
                    </a:schemeClr>
                  </a:solidFill>
                </a:ln>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262742" tIns="-7904" rIns="262742" bIns="-7903" numCol="1" spcCol="1270" anchor="ctr" anchorCtr="0">
                  <a:noAutofit/>
                </a:bodyPr>
                <a:lstStyle/>
                <a:p>
                  <a:pPr lvl="0" algn="ctr" defTabSz="800100">
                    <a:lnSpc>
                      <a:spcPct val="90000"/>
                    </a:lnSpc>
                    <a:spcBef>
                      <a:spcPct val="0"/>
                    </a:spcBef>
                    <a:spcAft>
                      <a:spcPct val="35000"/>
                    </a:spcAft>
                  </a:pPr>
                  <a:endParaRPr lang="zh-CN" altLang="en-US" sz="1800" b="0" kern="1200">
                    <a:solidFill>
                      <a:schemeClr val="tx1"/>
                    </a:solidFill>
                    <a:cs typeface="+mn-ea"/>
                    <a:sym typeface="+mn-lt"/>
                  </a:endParaRPr>
                </a:p>
              </p:txBody>
            </p:sp>
            <p:sp>
              <p:nvSpPr>
                <p:cNvPr id="171009" name="任意多边形 171008"/>
                <p:cNvSpPr/>
                <p:nvPr/>
              </p:nvSpPr>
              <p:spPr>
                <a:xfrm>
                  <a:off x="4911408" y="4537505"/>
                  <a:ext cx="2073873" cy="375764"/>
                </a:xfrm>
                <a:custGeom>
                  <a:avLst/>
                  <a:gdLst>
                    <a:gd name="connsiteX0" fmla="*/ 0 w 2842920"/>
                    <a:gd name="connsiteY0" fmla="*/ 37576 h 375764"/>
                    <a:gd name="connsiteX1" fmla="*/ 37576 w 2842920"/>
                    <a:gd name="connsiteY1" fmla="*/ 0 h 375764"/>
                    <a:gd name="connsiteX2" fmla="*/ 2805344 w 2842920"/>
                    <a:gd name="connsiteY2" fmla="*/ 0 h 375764"/>
                    <a:gd name="connsiteX3" fmla="*/ 2842920 w 2842920"/>
                    <a:gd name="connsiteY3" fmla="*/ 37576 h 375764"/>
                    <a:gd name="connsiteX4" fmla="*/ 2842920 w 2842920"/>
                    <a:gd name="connsiteY4" fmla="*/ 338188 h 375764"/>
                    <a:gd name="connsiteX5" fmla="*/ 2805344 w 2842920"/>
                    <a:gd name="connsiteY5" fmla="*/ 375764 h 375764"/>
                    <a:gd name="connsiteX6" fmla="*/ 37576 w 2842920"/>
                    <a:gd name="connsiteY6" fmla="*/ 375764 h 375764"/>
                    <a:gd name="connsiteX7" fmla="*/ 0 w 2842920"/>
                    <a:gd name="connsiteY7" fmla="*/ 338188 h 375764"/>
                    <a:gd name="connsiteX8" fmla="*/ 0 w 2842920"/>
                    <a:gd name="connsiteY8" fmla="*/ 37576 h 375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42920" h="375764">
                      <a:moveTo>
                        <a:pt x="0" y="37576"/>
                      </a:moveTo>
                      <a:cubicBezTo>
                        <a:pt x="0" y="16823"/>
                        <a:pt x="16823" y="0"/>
                        <a:pt x="37576" y="0"/>
                      </a:cubicBezTo>
                      <a:lnTo>
                        <a:pt x="2805344" y="0"/>
                      </a:lnTo>
                      <a:cubicBezTo>
                        <a:pt x="2826097" y="0"/>
                        <a:pt x="2842920" y="16823"/>
                        <a:pt x="2842920" y="37576"/>
                      </a:cubicBezTo>
                      <a:lnTo>
                        <a:pt x="2842920" y="338188"/>
                      </a:lnTo>
                      <a:cubicBezTo>
                        <a:pt x="2842920" y="358941"/>
                        <a:pt x="2826097" y="375764"/>
                        <a:pt x="2805344" y="375764"/>
                      </a:cubicBezTo>
                      <a:lnTo>
                        <a:pt x="37576" y="375764"/>
                      </a:lnTo>
                      <a:cubicBezTo>
                        <a:pt x="16823" y="375764"/>
                        <a:pt x="0" y="358941"/>
                        <a:pt x="0" y="338188"/>
                      </a:cubicBezTo>
                      <a:lnTo>
                        <a:pt x="0" y="37576"/>
                      </a:lnTo>
                      <a:close/>
                    </a:path>
                  </a:pathLst>
                </a:custGeom>
                <a:noFill/>
                <a:ln>
                  <a:solidFill>
                    <a:schemeClr val="bg1">
                      <a:lumMod val="8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2436" tIns="22436" rIns="22436" bIns="22436" numCol="1" spcCol="1270" anchor="ctr" anchorCtr="0">
                  <a:noAutofit/>
                </a:bodyPr>
                <a:lstStyle/>
                <a:p>
                  <a:pPr lvl="0" algn="ctr" defTabSz="800100">
                    <a:lnSpc>
                      <a:spcPct val="90000"/>
                    </a:lnSpc>
                    <a:spcBef>
                      <a:spcPct val="0"/>
                    </a:spcBef>
                    <a:spcAft>
                      <a:spcPct val="35000"/>
                    </a:spcAft>
                    <a:buNone/>
                  </a:pPr>
                  <a:r>
                    <a:rPr lang="zh-CN" altLang="en-US" sz="1800" b="0" kern="1200" dirty="0">
                      <a:solidFill>
                        <a:schemeClr val="tx1"/>
                      </a:solidFill>
                      <a:cs typeface="+mn-ea"/>
                      <a:sym typeface="+mn-lt"/>
                    </a:rPr>
                    <a:t>腹胀</a:t>
                  </a:r>
                </a:p>
              </p:txBody>
            </p:sp>
            <p:sp>
              <p:nvSpPr>
                <p:cNvPr id="171012" name="任意多边形 171011"/>
                <p:cNvSpPr/>
                <p:nvPr/>
              </p:nvSpPr>
              <p:spPr>
                <a:xfrm>
                  <a:off x="4610797" y="5152259"/>
                  <a:ext cx="300611" cy="10514"/>
                </a:xfrm>
                <a:custGeom>
                  <a:avLst/>
                  <a:gdLst>
                    <a:gd name="connsiteX0" fmla="*/ 0 w 300611"/>
                    <a:gd name="connsiteY0" fmla="*/ 5257 h 10514"/>
                    <a:gd name="connsiteX1" fmla="*/ 300611 w 300611"/>
                    <a:gd name="connsiteY1" fmla="*/ 5257 h 10514"/>
                  </a:gdLst>
                  <a:ahLst/>
                  <a:cxnLst>
                    <a:cxn ang="0">
                      <a:pos x="connsiteX0" y="connsiteY0"/>
                    </a:cxn>
                    <a:cxn ang="0">
                      <a:pos x="connsiteX1" y="connsiteY1"/>
                    </a:cxn>
                  </a:cxnLst>
                  <a:rect l="l" t="t" r="r" b="b"/>
                  <a:pathLst>
                    <a:path w="300611" h="10514">
                      <a:moveTo>
                        <a:pt x="0" y="5257"/>
                      </a:moveTo>
                      <a:lnTo>
                        <a:pt x="300611" y="5257"/>
                      </a:lnTo>
                    </a:path>
                  </a:pathLst>
                </a:custGeom>
                <a:solidFill>
                  <a:srgbClr val="EB641B"/>
                </a:solidFill>
                <a:ln>
                  <a:solidFill>
                    <a:schemeClr val="bg1">
                      <a:lumMod val="85000"/>
                    </a:schemeClr>
                  </a:solidFill>
                </a:ln>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155490" tIns="-2258" rIns="155491" bIns="-2258" numCol="1" spcCol="1270" anchor="ctr" anchorCtr="0">
                  <a:noAutofit/>
                </a:bodyPr>
                <a:lstStyle/>
                <a:p>
                  <a:pPr lvl="0" algn="ctr" defTabSz="800100">
                    <a:lnSpc>
                      <a:spcPct val="90000"/>
                    </a:lnSpc>
                    <a:spcBef>
                      <a:spcPct val="0"/>
                    </a:spcBef>
                    <a:spcAft>
                      <a:spcPct val="35000"/>
                    </a:spcAft>
                  </a:pPr>
                  <a:endParaRPr lang="zh-CN" altLang="en-US" sz="1800" b="0" kern="1200">
                    <a:solidFill>
                      <a:schemeClr val="tx1"/>
                    </a:solidFill>
                    <a:cs typeface="+mn-ea"/>
                    <a:sym typeface="+mn-lt"/>
                  </a:endParaRPr>
                </a:p>
              </p:txBody>
            </p:sp>
            <p:sp>
              <p:nvSpPr>
                <p:cNvPr id="171013" name="任意多边形 171012"/>
                <p:cNvSpPr/>
                <p:nvPr/>
              </p:nvSpPr>
              <p:spPr>
                <a:xfrm>
                  <a:off x="4911408" y="4969634"/>
                  <a:ext cx="2073873" cy="375764"/>
                </a:xfrm>
                <a:custGeom>
                  <a:avLst/>
                  <a:gdLst>
                    <a:gd name="connsiteX0" fmla="*/ 0 w 2842920"/>
                    <a:gd name="connsiteY0" fmla="*/ 37576 h 375764"/>
                    <a:gd name="connsiteX1" fmla="*/ 37576 w 2842920"/>
                    <a:gd name="connsiteY1" fmla="*/ 0 h 375764"/>
                    <a:gd name="connsiteX2" fmla="*/ 2805344 w 2842920"/>
                    <a:gd name="connsiteY2" fmla="*/ 0 h 375764"/>
                    <a:gd name="connsiteX3" fmla="*/ 2842920 w 2842920"/>
                    <a:gd name="connsiteY3" fmla="*/ 37576 h 375764"/>
                    <a:gd name="connsiteX4" fmla="*/ 2842920 w 2842920"/>
                    <a:gd name="connsiteY4" fmla="*/ 338188 h 375764"/>
                    <a:gd name="connsiteX5" fmla="*/ 2805344 w 2842920"/>
                    <a:gd name="connsiteY5" fmla="*/ 375764 h 375764"/>
                    <a:gd name="connsiteX6" fmla="*/ 37576 w 2842920"/>
                    <a:gd name="connsiteY6" fmla="*/ 375764 h 375764"/>
                    <a:gd name="connsiteX7" fmla="*/ 0 w 2842920"/>
                    <a:gd name="connsiteY7" fmla="*/ 338188 h 375764"/>
                    <a:gd name="connsiteX8" fmla="*/ 0 w 2842920"/>
                    <a:gd name="connsiteY8" fmla="*/ 37576 h 375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42920" h="375764">
                      <a:moveTo>
                        <a:pt x="0" y="37576"/>
                      </a:moveTo>
                      <a:cubicBezTo>
                        <a:pt x="0" y="16823"/>
                        <a:pt x="16823" y="0"/>
                        <a:pt x="37576" y="0"/>
                      </a:cubicBezTo>
                      <a:lnTo>
                        <a:pt x="2805344" y="0"/>
                      </a:lnTo>
                      <a:cubicBezTo>
                        <a:pt x="2826097" y="0"/>
                        <a:pt x="2842920" y="16823"/>
                        <a:pt x="2842920" y="37576"/>
                      </a:cubicBezTo>
                      <a:lnTo>
                        <a:pt x="2842920" y="338188"/>
                      </a:lnTo>
                      <a:cubicBezTo>
                        <a:pt x="2842920" y="358941"/>
                        <a:pt x="2826097" y="375764"/>
                        <a:pt x="2805344" y="375764"/>
                      </a:cubicBezTo>
                      <a:lnTo>
                        <a:pt x="37576" y="375764"/>
                      </a:lnTo>
                      <a:cubicBezTo>
                        <a:pt x="16823" y="375764"/>
                        <a:pt x="0" y="358941"/>
                        <a:pt x="0" y="338188"/>
                      </a:cubicBezTo>
                      <a:lnTo>
                        <a:pt x="0" y="37576"/>
                      </a:lnTo>
                      <a:close/>
                    </a:path>
                  </a:pathLst>
                </a:custGeom>
                <a:noFill/>
                <a:ln>
                  <a:solidFill>
                    <a:schemeClr val="bg1">
                      <a:lumMod val="8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2436" tIns="22436" rIns="22436" bIns="22436" numCol="1" spcCol="1270" anchor="ctr" anchorCtr="0">
                  <a:noAutofit/>
                </a:bodyPr>
                <a:lstStyle/>
                <a:p>
                  <a:pPr lvl="0" algn="ctr" defTabSz="800100">
                    <a:lnSpc>
                      <a:spcPct val="90000"/>
                    </a:lnSpc>
                    <a:spcBef>
                      <a:spcPct val="0"/>
                    </a:spcBef>
                    <a:spcAft>
                      <a:spcPct val="35000"/>
                    </a:spcAft>
                    <a:buNone/>
                  </a:pPr>
                  <a:r>
                    <a:rPr lang="zh-CN" altLang="en-US" sz="1800" b="0" kern="1200" dirty="0">
                      <a:solidFill>
                        <a:schemeClr val="tx1"/>
                      </a:solidFill>
                      <a:cs typeface="+mn-ea"/>
                      <a:sym typeface="+mn-lt"/>
                    </a:rPr>
                    <a:t>急性肠胃炎</a:t>
                  </a:r>
                </a:p>
              </p:txBody>
            </p:sp>
            <p:sp>
              <p:nvSpPr>
                <p:cNvPr id="171014" name="任意多边形 171013"/>
                <p:cNvSpPr/>
                <p:nvPr/>
              </p:nvSpPr>
              <p:spPr>
                <a:xfrm rot="3310531">
                  <a:off x="4497900" y="5368323"/>
                  <a:ext cx="526405" cy="10514"/>
                </a:xfrm>
                <a:custGeom>
                  <a:avLst/>
                  <a:gdLst>
                    <a:gd name="connsiteX0" fmla="*/ 0 w 526405"/>
                    <a:gd name="connsiteY0" fmla="*/ 5257 h 10514"/>
                    <a:gd name="connsiteX1" fmla="*/ 526405 w 526405"/>
                    <a:gd name="connsiteY1" fmla="*/ 5257 h 10514"/>
                  </a:gdLst>
                  <a:ahLst/>
                  <a:cxnLst>
                    <a:cxn ang="0">
                      <a:pos x="connsiteX0" y="connsiteY0"/>
                    </a:cxn>
                    <a:cxn ang="0">
                      <a:pos x="connsiteX1" y="connsiteY1"/>
                    </a:cxn>
                  </a:cxnLst>
                  <a:rect l="l" t="t" r="r" b="b"/>
                  <a:pathLst>
                    <a:path w="526405" h="10514">
                      <a:moveTo>
                        <a:pt x="0" y="5257"/>
                      </a:moveTo>
                      <a:lnTo>
                        <a:pt x="526405" y="5257"/>
                      </a:lnTo>
                    </a:path>
                  </a:pathLst>
                </a:custGeom>
                <a:solidFill>
                  <a:srgbClr val="EB641B"/>
                </a:solidFill>
                <a:ln>
                  <a:solidFill>
                    <a:schemeClr val="bg1">
                      <a:lumMod val="85000"/>
                    </a:schemeClr>
                  </a:solidFill>
                </a:ln>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262742" tIns="-7903" rIns="262742" bIns="-7903" numCol="1" spcCol="1270" anchor="ctr" anchorCtr="0">
                  <a:noAutofit/>
                </a:bodyPr>
                <a:lstStyle/>
                <a:p>
                  <a:pPr lvl="0" algn="ctr" defTabSz="800100">
                    <a:lnSpc>
                      <a:spcPct val="90000"/>
                    </a:lnSpc>
                    <a:spcBef>
                      <a:spcPct val="0"/>
                    </a:spcBef>
                    <a:spcAft>
                      <a:spcPct val="35000"/>
                    </a:spcAft>
                  </a:pPr>
                  <a:endParaRPr lang="zh-CN" altLang="en-US" sz="1800" b="0" kern="1200">
                    <a:solidFill>
                      <a:schemeClr val="tx1"/>
                    </a:solidFill>
                    <a:cs typeface="+mn-ea"/>
                    <a:sym typeface="+mn-lt"/>
                  </a:endParaRPr>
                </a:p>
              </p:txBody>
            </p:sp>
            <p:sp>
              <p:nvSpPr>
                <p:cNvPr id="171015" name="任意多边形 171014"/>
                <p:cNvSpPr/>
                <p:nvPr/>
              </p:nvSpPr>
              <p:spPr>
                <a:xfrm>
                  <a:off x="4911408" y="5401763"/>
                  <a:ext cx="2073873" cy="375764"/>
                </a:xfrm>
                <a:custGeom>
                  <a:avLst/>
                  <a:gdLst>
                    <a:gd name="connsiteX0" fmla="*/ 0 w 2842920"/>
                    <a:gd name="connsiteY0" fmla="*/ 37576 h 375764"/>
                    <a:gd name="connsiteX1" fmla="*/ 37576 w 2842920"/>
                    <a:gd name="connsiteY1" fmla="*/ 0 h 375764"/>
                    <a:gd name="connsiteX2" fmla="*/ 2805344 w 2842920"/>
                    <a:gd name="connsiteY2" fmla="*/ 0 h 375764"/>
                    <a:gd name="connsiteX3" fmla="*/ 2842920 w 2842920"/>
                    <a:gd name="connsiteY3" fmla="*/ 37576 h 375764"/>
                    <a:gd name="connsiteX4" fmla="*/ 2842920 w 2842920"/>
                    <a:gd name="connsiteY4" fmla="*/ 338188 h 375764"/>
                    <a:gd name="connsiteX5" fmla="*/ 2805344 w 2842920"/>
                    <a:gd name="connsiteY5" fmla="*/ 375764 h 375764"/>
                    <a:gd name="connsiteX6" fmla="*/ 37576 w 2842920"/>
                    <a:gd name="connsiteY6" fmla="*/ 375764 h 375764"/>
                    <a:gd name="connsiteX7" fmla="*/ 0 w 2842920"/>
                    <a:gd name="connsiteY7" fmla="*/ 338188 h 375764"/>
                    <a:gd name="connsiteX8" fmla="*/ 0 w 2842920"/>
                    <a:gd name="connsiteY8" fmla="*/ 37576 h 375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42920" h="375764">
                      <a:moveTo>
                        <a:pt x="0" y="37576"/>
                      </a:moveTo>
                      <a:cubicBezTo>
                        <a:pt x="0" y="16823"/>
                        <a:pt x="16823" y="0"/>
                        <a:pt x="37576" y="0"/>
                      </a:cubicBezTo>
                      <a:lnTo>
                        <a:pt x="2805344" y="0"/>
                      </a:lnTo>
                      <a:cubicBezTo>
                        <a:pt x="2826097" y="0"/>
                        <a:pt x="2842920" y="16823"/>
                        <a:pt x="2842920" y="37576"/>
                      </a:cubicBezTo>
                      <a:lnTo>
                        <a:pt x="2842920" y="338188"/>
                      </a:lnTo>
                      <a:cubicBezTo>
                        <a:pt x="2842920" y="358941"/>
                        <a:pt x="2826097" y="375764"/>
                        <a:pt x="2805344" y="375764"/>
                      </a:cubicBezTo>
                      <a:lnTo>
                        <a:pt x="37576" y="375764"/>
                      </a:lnTo>
                      <a:cubicBezTo>
                        <a:pt x="16823" y="375764"/>
                        <a:pt x="0" y="358941"/>
                        <a:pt x="0" y="338188"/>
                      </a:cubicBezTo>
                      <a:lnTo>
                        <a:pt x="0" y="37576"/>
                      </a:lnTo>
                      <a:close/>
                    </a:path>
                  </a:pathLst>
                </a:custGeom>
                <a:noFill/>
                <a:ln>
                  <a:solidFill>
                    <a:schemeClr val="bg1">
                      <a:lumMod val="8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2436" tIns="22436" rIns="22436" bIns="22436" numCol="1" spcCol="1270" anchor="ctr" anchorCtr="0">
                  <a:noAutofit/>
                </a:bodyPr>
                <a:lstStyle/>
                <a:p>
                  <a:pPr lvl="0" algn="ctr" defTabSz="800100">
                    <a:lnSpc>
                      <a:spcPct val="90000"/>
                    </a:lnSpc>
                    <a:spcBef>
                      <a:spcPct val="0"/>
                    </a:spcBef>
                    <a:spcAft>
                      <a:spcPct val="35000"/>
                    </a:spcAft>
                    <a:buNone/>
                  </a:pPr>
                  <a:r>
                    <a:rPr lang="zh-CN" altLang="en-US" sz="1800" b="0" kern="1200" dirty="0">
                      <a:solidFill>
                        <a:schemeClr val="tx1"/>
                      </a:solidFill>
                      <a:cs typeface="+mn-ea"/>
                      <a:sym typeface="+mn-lt"/>
                    </a:rPr>
                    <a:t>呕吐</a:t>
                  </a:r>
                </a:p>
              </p:txBody>
            </p:sp>
            <p:sp>
              <p:nvSpPr>
                <p:cNvPr id="171016" name="任意多边形 171015"/>
                <p:cNvSpPr/>
                <p:nvPr/>
              </p:nvSpPr>
              <p:spPr>
                <a:xfrm rot="4249260">
                  <a:off x="4303580" y="5584388"/>
                  <a:ext cx="915045" cy="10514"/>
                </a:xfrm>
                <a:custGeom>
                  <a:avLst/>
                  <a:gdLst>
                    <a:gd name="connsiteX0" fmla="*/ 0 w 915045"/>
                    <a:gd name="connsiteY0" fmla="*/ 5257 h 10514"/>
                    <a:gd name="connsiteX1" fmla="*/ 915045 w 915045"/>
                    <a:gd name="connsiteY1" fmla="*/ 5257 h 10514"/>
                  </a:gdLst>
                  <a:ahLst/>
                  <a:cxnLst>
                    <a:cxn ang="0">
                      <a:pos x="connsiteX0" y="connsiteY0"/>
                    </a:cxn>
                    <a:cxn ang="0">
                      <a:pos x="connsiteX1" y="connsiteY1"/>
                    </a:cxn>
                  </a:cxnLst>
                  <a:rect l="l" t="t" r="r" b="b"/>
                  <a:pathLst>
                    <a:path w="915045" h="10514">
                      <a:moveTo>
                        <a:pt x="0" y="5257"/>
                      </a:moveTo>
                      <a:lnTo>
                        <a:pt x="915045" y="5257"/>
                      </a:lnTo>
                    </a:path>
                  </a:pathLst>
                </a:custGeom>
                <a:solidFill>
                  <a:srgbClr val="EB641B"/>
                </a:solidFill>
                <a:ln>
                  <a:solidFill>
                    <a:schemeClr val="bg1">
                      <a:lumMod val="85000"/>
                    </a:schemeClr>
                  </a:solidFill>
                </a:ln>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447346" tIns="-17620" rIns="447347" bIns="-17619" numCol="1" spcCol="1270" anchor="ctr" anchorCtr="0">
                  <a:noAutofit/>
                </a:bodyPr>
                <a:lstStyle/>
                <a:p>
                  <a:pPr lvl="0" algn="ctr" defTabSz="800100">
                    <a:lnSpc>
                      <a:spcPct val="90000"/>
                    </a:lnSpc>
                    <a:spcBef>
                      <a:spcPct val="0"/>
                    </a:spcBef>
                    <a:spcAft>
                      <a:spcPct val="35000"/>
                    </a:spcAft>
                  </a:pPr>
                  <a:endParaRPr lang="zh-CN" altLang="en-US" sz="1800" b="0" kern="1200">
                    <a:solidFill>
                      <a:schemeClr val="tx1"/>
                    </a:solidFill>
                    <a:cs typeface="+mn-ea"/>
                    <a:sym typeface="+mn-lt"/>
                  </a:endParaRPr>
                </a:p>
              </p:txBody>
            </p:sp>
            <p:sp>
              <p:nvSpPr>
                <p:cNvPr id="171017" name="任意多边形 171016"/>
                <p:cNvSpPr/>
                <p:nvPr/>
              </p:nvSpPr>
              <p:spPr>
                <a:xfrm>
                  <a:off x="4911408" y="5833892"/>
                  <a:ext cx="2073873" cy="375764"/>
                </a:xfrm>
                <a:custGeom>
                  <a:avLst/>
                  <a:gdLst>
                    <a:gd name="connsiteX0" fmla="*/ 0 w 2996735"/>
                    <a:gd name="connsiteY0" fmla="*/ 37576 h 375764"/>
                    <a:gd name="connsiteX1" fmla="*/ 37576 w 2996735"/>
                    <a:gd name="connsiteY1" fmla="*/ 0 h 375764"/>
                    <a:gd name="connsiteX2" fmla="*/ 2959159 w 2996735"/>
                    <a:gd name="connsiteY2" fmla="*/ 0 h 375764"/>
                    <a:gd name="connsiteX3" fmla="*/ 2996735 w 2996735"/>
                    <a:gd name="connsiteY3" fmla="*/ 37576 h 375764"/>
                    <a:gd name="connsiteX4" fmla="*/ 2996735 w 2996735"/>
                    <a:gd name="connsiteY4" fmla="*/ 338188 h 375764"/>
                    <a:gd name="connsiteX5" fmla="*/ 2959159 w 2996735"/>
                    <a:gd name="connsiteY5" fmla="*/ 375764 h 375764"/>
                    <a:gd name="connsiteX6" fmla="*/ 37576 w 2996735"/>
                    <a:gd name="connsiteY6" fmla="*/ 375764 h 375764"/>
                    <a:gd name="connsiteX7" fmla="*/ 0 w 2996735"/>
                    <a:gd name="connsiteY7" fmla="*/ 338188 h 375764"/>
                    <a:gd name="connsiteX8" fmla="*/ 0 w 2996735"/>
                    <a:gd name="connsiteY8" fmla="*/ 37576 h 375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96735" h="375764">
                      <a:moveTo>
                        <a:pt x="0" y="37576"/>
                      </a:moveTo>
                      <a:cubicBezTo>
                        <a:pt x="0" y="16823"/>
                        <a:pt x="16823" y="0"/>
                        <a:pt x="37576" y="0"/>
                      </a:cubicBezTo>
                      <a:lnTo>
                        <a:pt x="2959159" y="0"/>
                      </a:lnTo>
                      <a:cubicBezTo>
                        <a:pt x="2979912" y="0"/>
                        <a:pt x="2996735" y="16823"/>
                        <a:pt x="2996735" y="37576"/>
                      </a:cubicBezTo>
                      <a:lnTo>
                        <a:pt x="2996735" y="338188"/>
                      </a:lnTo>
                      <a:cubicBezTo>
                        <a:pt x="2996735" y="358941"/>
                        <a:pt x="2979912" y="375764"/>
                        <a:pt x="2959159" y="375764"/>
                      </a:cubicBezTo>
                      <a:lnTo>
                        <a:pt x="37576" y="375764"/>
                      </a:lnTo>
                      <a:cubicBezTo>
                        <a:pt x="16823" y="375764"/>
                        <a:pt x="0" y="358941"/>
                        <a:pt x="0" y="338188"/>
                      </a:cubicBezTo>
                      <a:lnTo>
                        <a:pt x="0" y="37576"/>
                      </a:lnTo>
                      <a:close/>
                    </a:path>
                  </a:pathLst>
                </a:custGeom>
                <a:noFill/>
                <a:ln>
                  <a:solidFill>
                    <a:schemeClr val="bg1">
                      <a:lumMod val="8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2436" tIns="22436" rIns="22436" bIns="22436" numCol="1" spcCol="1270" anchor="ctr" anchorCtr="0">
                  <a:noAutofit/>
                </a:bodyPr>
                <a:lstStyle/>
                <a:p>
                  <a:pPr lvl="0" algn="ctr" defTabSz="800100">
                    <a:lnSpc>
                      <a:spcPct val="90000"/>
                    </a:lnSpc>
                    <a:spcBef>
                      <a:spcPct val="0"/>
                    </a:spcBef>
                    <a:spcAft>
                      <a:spcPct val="35000"/>
                    </a:spcAft>
                    <a:buNone/>
                  </a:pPr>
                  <a:r>
                    <a:rPr lang="zh-CN" altLang="en-US" sz="1800" b="0" kern="1200" dirty="0">
                      <a:solidFill>
                        <a:schemeClr val="tx1"/>
                      </a:solidFill>
                      <a:cs typeface="+mn-ea"/>
                      <a:sym typeface="+mn-lt"/>
                    </a:rPr>
                    <a:t>大肠炎</a:t>
                  </a:r>
                </a:p>
              </p:txBody>
            </p:sp>
            <p:sp>
              <p:nvSpPr>
                <p:cNvPr id="171018" name="任意多边形 171017"/>
                <p:cNvSpPr/>
                <p:nvPr/>
              </p:nvSpPr>
              <p:spPr>
                <a:xfrm rot="4989797">
                  <a:off x="1405703" y="5191875"/>
                  <a:ext cx="2531540" cy="10514"/>
                </a:xfrm>
                <a:custGeom>
                  <a:avLst/>
                  <a:gdLst>
                    <a:gd name="connsiteX0" fmla="*/ 0 w 2531540"/>
                    <a:gd name="connsiteY0" fmla="*/ 5257 h 10514"/>
                    <a:gd name="connsiteX1" fmla="*/ 2531540 w 2531540"/>
                    <a:gd name="connsiteY1" fmla="*/ 5257 h 10514"/>
                  </a:gdLst>
                  <a:ahLst/>
                  <a:cxnLst>
                    <a:cxn ang="0">
                      <a:pos x="connsiteX0" y="connsiteY0"/>
                    </a:cxn>
                    <a:cxn ang="0">
                      <a:pos x="connsiteX1" y="connsiteY1"/>
                    </a:cxn>
                  </a:cxnLst>
                  <a:rect l="l" t="t" r="r" b="b"/>
                  <a:pathLst>
                    <a:path w="2531540" h="10514">
                      <a:moveTo>
                        <a:pt x="0" y="5257"/>
                      </a:moveTo>
                      <a:lnTo>
                        <a:pt x="2531540" y="5257"/>
                      </a:lnTo>
                    </a:path>
                  </a:pathLst>
                </a:custGeom>
                <a:solidFill>
                  <a:srgbClr val="EB641B"/>
                </a:solidFill>
                <a:ln>
                  <a:solidFill>
                    <a:schemeClr val="bg1">
                      <a:lumMod val="85000"/>
                    </a:schemeClr>
                  </a:solidFill>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1215182" tIns="-58032" rIns="1215180" bIns="-58032" numCol="1" spcCol="1270" anchor="ctr" anchorCtr="0">
                  <a:noAutofit/>
                </a:bodyPr>
                <a:lstStyle/>
                <a:p>
                  <a:pPr lvl="0" algn="ctr" defTabSz="800100">
                    <a:lnSpc>
                      <a:spcPct val="90000"/>
                    </a:lnSpc>
                    <a:spcBef>
                      <a:spcPct val="0"/>
                    </a:spcBef>
                    <a:spcAft>
                      <a:spcPct val="35000"/>
                    </a:spcAft>
                  </a:pPr>
                  <a:endParaRPr lang="zh-CN" altLang="en-US" sz="1800" b="0" kern="1200">
                    <a:solidFill>
                      <a:schemeClr val="tx1"/>
                    </a:solidFill>
                    <a:cs typeface="+mn-ea"/>
                    <a:sym typeface="+mn-lt"/>
                  </a:endParaRPr>
                </a:p>
              </p:txBody>
            </p:sp>
            <p:sp>
              <p:nvSpPr>
                <p:cNvPr id="171020" name="任意多边形 171019"/>
                <p:cNvSpPr/>
                <p:nvPr/>
              </p:nvSpPr>
              <p:spPr>
                <a:xfrm>
                  <a:off x="5042843" y="6448646"/>
                  <a:ext cx="300611" cy="10514"/>
                </a:xfrm>
                <a:custGeom>
                  <a:avLst/>
                  <a:gdLst>
                    <a:gd name="connsiteX0" fmla="*/ 0 w 300611"/>
                    <a:gd name="connsiteY0" fmla="*/ 5257 h 10514"/>
                    <a:gd name="connsiteX1" fmla="*/ 300611 w 300611"/>
                    <a:gd name="connsiteY1" fmla="*/ 5257 h 10514"/>
                  </a:gdLst>
                  <a:ahLst/>
                  <a:cxnLst>
                    <a:cxn ang="0">
                      <a:pos x="connsiteX0" y="connsiteY0"/>
                    </a:cxn>
                    <a:cxn ang="0">
                      <a:pos x="connsiteX1" y="connsiteY1"/>
                    </a:cxn>
                  </a:cxnLst>
                  <a:rect l="l" t="t" r="r" b="b"/>
                  <a:pathLst>
                    <a:path w="300611" h="10514">
                      <a:moveTo>
                        <a:pt x="0" y="5257"/>
                      </a:moveTo>
                      <a:lnTo>
                        <a:pt x="300611" y="5257"/>
                      </a:lnTo>
                    </a:path>
                  </a:pathLst>
                </a:custGeom>
                <a:solidFill>
                  <a:srgbClr val="EB641B"/>
                </a:solidFill>
                <a:ln>
                  <a:solidFill>
                    <a:schemeClr val="bg1">
                      <a:lumMod val="85000"/>
                    </a:schemeClr>
                  </a:solidFill>
                </a:ln>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155491" tIns="-2258" rIns="155490" bIns="-2258" numCol="1" spcCol="1270" anchor="ctr" anchorCtr="0">
                  <a:noAutofit/>
                </a:bodyPr>
                <a:lstStyle/>
                <a:p>
                  <a:pPr lvl="0" algn="ctr" defTabSz="800100">
                    <a:lnSpc>
                      <a:spcPct val="90000"/>
                    </a:lnSpc>
                    <a:spcBef>
                      <a:spcPct val="0"/>
                    </a:spcBef>
                    <a:spcAft>
                      <a:spcPct val="35000"/>
                    </a:spcAft>
                  </a:pPr>
                  <a:endParaRPr lang="zh-CN" altLang="en-US" sz="1800" b="0" kern="1200">
                    <a:solidFill>
                      <a:schemeClr val="tx1"/>
                    </a:solidFill>
                    <a:cs typeface="+mn-ea"/>
                    <a:sym typeface="+mn-lt"/>
                  </a:endParaRPr>
                </a:p>
              </p:txBody>
            </p:sp>
          </p:grpSp>
        </p:grpSp>
        <p:sp>
          <p:nvSpPr>
            <p:cNvPr id="171021" name="任意多边形 171020"/>
            <p:cNvSpPr/>
            <p:nvPr/>
          </p:nvSpPr>
          <p:spPr>
            <a:xfrm>
              <a:off x="5343455" y="6266021"/>
              <a:ext cx="1641826" cy="375764"/>
            </a:xfrm>
            <a:custGeom>
              <a:avLst/>
              <a:gdLst>
                <a:gd name="connsiteX0" fmla="*/ 0 w 3860828"/>
                <a:gd name="connsiteY0" fmla="*/ 37576 h 375764"/>
                <a:gd name="connsiteX1" fmla="*/ 37576 w 3860828"/>
                <a:gd name="connsiteY1" fmla="*/ 0 h 375764"/>
                <a:gd name="connsiteX2" fmla="*/ 3823252 w 3860828"/>
                <a:gd name="connsiteY2" fmla="*/ 0 h 375764"/>
                <a:gd name="connsiteX3" fmla="*/ 3860828 w 3860828"/>
                <a:gd name="connsiteY3" fmla="*/ 37576 h 375764"/>
                <a:gd name="connsiteX4" fmla="*/ 3860828 w 3860828"/>
                <a:gd name="connsiteY4" fmla="*/ 338188 h 375764"/>
                <a:gd name="connsiteX5" fmla="*/ 3823252 w 3860828"/>
                <a:gd name="connsiteY5" fmla="*/ 375764 h 375764"/>
                <a:gd name="connsiteX6" fmla="*/ 37576 w 3860828"/>
                <a:gd name="connsiteY6" fmla="*/ 375764 h 375764"/>
                <a:gd name="connsiteX7" fmla="*/ 0 w 3860828"/>
                <a:gd name="connsiteY7" fmla="*/ 338188 h 375764"/>
                <a:gd name="connsiteX8" fmla="*/ 0 w 3860828"/>
                <a:gd name="connsiteY8" fmla="*/ 37576 h 375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60828" h="375764">
                  <a:moveTo>
                    <a:pt x="0" y="37576"/>
                  </a:moveTo>
                  <a:cubicBezTo>
                    <a:pt x="0" y="16823"/>
                    <a:pt x="16823" y="0"/>
                    <a:pt x="37576" y="0"/>
                  </a:cubicBezTo>
                  <a:lnTo>
                    <a:pt x="3823252" y="0"/>
                  </a:lnTo>
                  <a:cubicBezTo>
                    <a:pt x="3844005" y="0"/>
                    <a:pt x="3860828" y="16823"/>
                    <a:pt x="3860828" y="37576"/>
                  </a:cubicBezTo>
                  <a:lnTo>
                    <a:pt x="3860828" y="338188"/>
                  </a:lnTo>
                  <a:cubicBezTo>
                    <a:pt x="3860828" y="358941"/>
                    <a:pt x="3844005" y="375764"/>
                    <a:pt x="3823252" y="375764"/>
                  </a:cubicBezTo>
                  <a:lnTo>
                    <a:pt x="37576" y="375764"/>
                  </a:lnTo>
                  <a:cubicBezTo>
                    <a:pt x="16823" y="375764"/>
                    <a:pt x="0" y="358941"/>
                    <a:pt x="0" y="338188"/>
                  </a:cubicBezTo>
                  <a:lnTo>
                    <a:pt x="0" y="37576"/>
                  </a:lnTo>
                  <a:close/>
                </a:path>
              </a:pathLst>
            </a:custGeom>
            <a:solidFill>
              <a:schemeClr val="bg1"/>
            </a:solidFill>
            <a:ln>
              <a:solidFill>
                <a:schemeClr val="bg1">
                  <a:lumMod val="8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2436" tIns="22436" rIns="22436" bIns="22436" numCol="1" spcCol="1270" anchor="ctr" anchorCtr="0">
              <a:noAutofit/>
            </a:bodyPr>
            <a:lstStyle/>
            <a:p>
              <a:pPr lvl="0" algn="ctr" defTabSz="800100">
                <a:lnSpc>
                  <a:spcPct val="90000"/>
                </a:lnSpc>
                <a:spcBef>
                  <a:spcPct val="0"/>
                </a:spcBef>
                <a:spcAft>
                  <a:spcPct val="35000"/>
                </a:spcAft>
                <a:buNone/>
              </a:pPr>
              <a:r>
                <a:rPr lang="zh-CN" altLang="en-US" sz="1800" b="0" kern="1200" dirty="0">
                  <a:solidFill>
                    <a:schemeClr val="tx1"/>
                  </a:solidFill>
                  <a:cs typeface="+mn-ea"/>
                  <a:sym typeface="+mn-lt"/>
                </a:rPr>
                <a:t>过敏性反应</a:t>
              </a:r>
            </a:p>
          </p:txBody>
        </p:sp>
      </p:gr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ppt blank.jpg"/>
          <p:cNvPicPr>
            <a:picLocks noChangeAspect="1"/>
          </p:cNvPicPr>
          <p:nvPr/>
        </p:nvPicPr>
        <p:blipFill>
          <a:blip r:embed="rId2"/>
          <a:stretch>
            <a:fillRect/>
          </a:stretch>
        </p:blipFill>
        <p:spPr>
          <a:xfrm>
            <a:off x="6" y="7938"/>
            <a:ext cx="9143999" cy="6850061"/>
          </a:xfrm>
          <a:prstGeom prst="rect">
            <a:avLst/>
          </a:prstGeom>
          <a:ln>
            <a:noFill/>
          </a:ln>
          <a:effectLst>
            <a:outerShdw blurRad="292100" dist="139700" dir="2700000" algn="tl" rotWithShape="0">
              <a:srgbClr val="333333">
                <a:alpha val="65000"/>
              </a:srgbClr>
            </a:outerShdw>
          </a:effectLst>
        </p:spPr>
        <p:style>
          <a:lnRef idx="2">
            <a:schemeClr val="accent1"/>
          </a:lnRef>
          <a:fillRef idx="1">
            <a:schemeClr val="lt1"/>
          </a:fillRef>
          <a:effectRef idx="0">
            <a:schemeClr val="accent1"/>
          </a:effectRef>
          <a:fontRef idx="minor">
            <a:schemeClr val="dk1"/>
          </a:fontRef>
        </p:style>
      </p:pic>
      <p:sp>
        <p:nvSpPr>
          <p:cNvPr id="4102" name="TextBox 7"/>
          <p:cNvSpPr txBox="1">
            <a:spLocks noChangeArrowheads="1"/>
          </p:cNvSpPr>
          <p:nvPr/>
        </p:nvSpPr>
        <p:spPr bwMode="auto">
          <a:xfrm>
            <a:off x="6215063" y="6488113"/>
            <a:ext cx="300082" cy="369332"/>
          </a:xfrm>
          <a:prstGeom prst="rect">
            <a:avLst/>
          </a:prstGeom>
          <a:noFill/>
          <a:ln w="9525">
            <a:noFill/>
            <a:miter lim="800000"/>
          </a:ln>
        </p:spPr>
        <p:txBody>
          <a:bodyPr wrap="none">
            <a:spAutoFit/>
          </a:bodyPr>
          <a:lstStyle/>
          <a:p>
            <a:pPr eaLnBrk="1" hangingPunct="1">
              <a:spcBef>
                <a:spcPct val="0"/>
              </a:spcBef>
              <a:spcAft>
                <a:spcPct val="0"/>
              </a:spcAft>
              <a:buClrTx/>
              <a:buFontTx/>
              <a:buNone/>
            </a:pPr>
            <a:r>
              <a:rPr lang="en-US" altLang="zh-CN" sz="1800" b="0" dirty="0">
                <a:solidFill>
                  <a:prstClr val="black"/>
                </a:solidFill>
                <a:latin typeface="+mn-lt"/>
                <a:ea typeface="+mn-ea"/>
                <a:cs typeface="+mn-ea"/>
                <a:sym typeface="+mn-lt"/>
              </a:rPr>
              <a:t>  </a:t>
            </a:r>
            <a:endParaRPr lang="zh-CN" altLang="en-US" sz="1800" b="0" dirty="0">
              <a:solidFill>
                <a:prstClr val="black"/>
              </a:solidFill>
              <a:latin typeface="+mn-lt"/>
              <a:ea typeface="+mn-ea"/>
              <a:cs typeface="+mn-ea"/>
              <a:sym typeface="+mn-lt"/>
            </a:endParaRP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855" y="1143635"/>
            <a:ext cx="5978525" cy="53447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圆角矩形标注 6"/>
          <p:cNvSpPr/>
          <p:nvPr/>
        </p:nvSpPr>
        <p:spPr>
          <a:xfrm>
            <a:off x="5786735" y="2541606"/>
            <a:ext cx="2928937" cy="1432124"/>
          </a:xfrm>
          <a:prstGeom prst="wedgeRoundRectCallout">
            <a:avLst>
              <a:gd name="adj1" fmla="val -48611"/>
              <a:gd name="adj2" fmla="val 70409"/>
              <a:gd name="adj3" fmla="val 16667"/>
            </a:avLst>
          </a:prstGeom>
          <a:solidFill>
            <a:srgbClr val="EB641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just" eaLnBrk="1" hangingPunct="1">
              <a:spcBef>
                <a:spcPct val="0"/>
              </a:spcBef>
              <a:spcAft>
                <a:spcPct val="0"/>
              </a:spcAft>
              <a:buClrTx/>
              <a:buFontTx/>
              <a:buNone/>
              <a:defRPr/>
            </a:pPr>
            <a:r>
              <a:rPr lang="zh-CN" altLang="en-US" sz="2000" dirty="0">
                <a:solidFill>
                  <a:schemeClr val="bg1"/>
                </a:solidFill>
                <a:cs typeface="+mn-ea"/>
                <a:sym typeface="+mn-lt"/>
              </a:rPr>
              <a:t>临床病史，体格检查，食物摄入史，饮食消除，皮肤点刺试验，</a:t>
            </a:r>
            <a:r>
              <a:rPr lang="en-US" altLang="zh-CN" sz="2000" dirty="0">
                <a:solidFill>
                  <a:schemeClr val="bg1"/>
                </a:solidFill>
                <a:cs typeface="+mn-ea"/>
                <a:sym typeface="+mn-lt"/>
              </a:rPr>
              <a:t>IgE</a:t>
            </a:r>
            <a:r>
              <a:rPr lang="zh-CN" altLang="en-US" sz="2000" dirty="0">
                <a:solidFill>
                  <a:schemeClr val="bg1"/>
                </a:solidFill>
                <a:cs typeface="+mn-ea"/>
                <a:sym typeface="+mn-lt"/>
              </a:rPr>
              <a:t>检测，</a:t>
            </a:r>
            <a:r>
              <a:rPr lang="en-US" altLang="zh-CN" sz="2000" dirty="0">
                <a:solidFill>
                  <a:schemeClr val="bg1"/>
                </a:solidFill>
                <a:cs typeface="+mn-ea"/>
                <a:sym typeface="+mn-lt"/>
              </a:rPr>
              <a:t>OFC</a:t>
            </a:r>
            <a:endParaRPr lang="zh-CN" altLang="en-US" sz="2000" dirty="0">
              <a:solidFill>
                <a:schemeClr val="bg1"/>
              </a:solidFill>
              <a:cs typeface="+mn-ea"/>
              <a:sym typeface="+mn-lt"/>
            </a:endParaRPr>
          </a:p>
        </p:txBody>
      </p:sp>
      <p:sp>
        <p:nvSpPr>
          <p:cNvPr id="10" name="TextBox 9"/>
          <p:cNvSpPr txBox="1"/>
          <p:nvPr/>
        </p:nvSpPr>
        <p:spPr>
          <a:xfrm>
            <a:off x="4589548" y="6488430"/>
            <a:ext cx="4156075" cy="367665"/>
          </a:xfrm>
          <a:prstGeom prst="rect">
            <a:avLst/>
          </a:prstGeom>
          <a:noFill/>
        </p:spPr>
        <p:txBody>
          <a:bodyPr wrap="none" rtlCol="0">
            <a:spAutoFit/>
          </a:bodyPr>
          <a:lstStyle/>
          <a:p>
            <a:pPr eaLnBrk="1" hangingPunct="1">
              <a:spcBef>
                <a:spcPct val="0"/>
              </a:spcBef>
              <a:spcAft>
                <a:spcPct val="0"/>
              </a:spcAft>
              <a:buClrTx/>
              <a:buFontTx/>
              <a:buNone/>
            </a:pPr>
            <a:r>
              <a:rPr lang="en-US" altLang="zh-CN" sz="1800" b="0" dirty="0">
                <a:solidFill>
                  <a:prstClr val="black"/>
                </a:solidFill>
                <a:latin typeface="+mn-lt"/>
                <a:ea typeface="+mn-ea"/>
                <a:cs typeface="+mn-ea"/>
                <a:sym typeface="+mn-lt"/>
              </a:rPr>
              <a:t>Scott H. Sicherer, et al. JACI 2014</a:t>
            </a:r>
            <a:endParaRPr lang="zh-CN" altLang="en-US" sz="1800" b="0" dirty="0">
              <a:solidFill>
                <a:prstClr val="black"/>
              </a:solidFill>
              <a:latin typeface="+mn-lt"/>
              <a:ea typeface="+mn-ea"/>
              <a:cs typeface="+mn-ea"/>
              <a:sym typeface="+mn-lt"/>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bwMode="auto">
          <a:xfrm>
            <a:off x="5148064" y="1988840"/>
            <a:ext cx="1040116" cy="431948"/>
          </a:xfrm>
          <a:prstGeom prst="rect">
            <a:avLst/>
          </a:prstGeom>
          <a:solidFill>
            <a:srgbClr val="EB641B"/>
          </a:solidFill>
          <a:ln w="28575">
            <a:solidFill>
              <a:srgbClr val="EB641B"/>
            </a:solidFill>
            <a:round/>
          </a:ln>
        </p:spPr>
        <p:txBody>
          <a:bodyPr rtlCol="0" anchor="ctr"/>
          <a:lstStyle/>
          <a:p>
            <a:pPr algn="ctr" eaLnBrk="1" hangingPunct="1">
              <a:spcBef>
                <a:spcPct val="50000"/>
              </a:spcBef>
              <a:buNone/>
            </a:pPr>
            <a:r>
              <a:rPr lang="zh-CN" altLang="de-DE" sz="2400" dirty="0">
                <a:solidFill>
                  <a:schemeClr val="bg1"/>
                </a:solidFill>
                <a:latin typeface="+mn-ea"/>
                <a:ea typeface="+mn-ea"/>
                <a:cs typeface="+mn-ea"/>
                <a:sym typeface="+mn-lt"/>
              </a:rPr>
              <a:t>儿童</a:t>
            </a:r>
          </a:p>
        </p:txBody>
      </p:sp>
      <p:sp>
        <p:nvSpPr>
          <p:cNvPr id="6" name="矩形 5"/>
          <p:cNvSpPr/>
          <p:nvPr/>
        </p:nvSpPr>
        <p:spPr bwMode="auto">
          <a:xfrm>
            <a:off x="437297" y="1988840"/>
            <a:ext cx="936104" cy="431948"/>
          </a:xfrm>
          <a:prstGeom prst="rect">
            <a:avLst/>
          </a:prstGeom>
          <a:solidFill>
            <a:srgbClr val="EB641B"/>
          </a:solidFill>
          <a:ln w="28575">
            <a:solidFill>
              <a:srgbClr val="EB641B"/>
            </a:solidFill>
            <a:round/>
          </a:ln>
        </p:spPr>
        <p:txBody>
          <a:bodyPr rtlCol="0" anchor="ctr"/>
          <a:lstStyle/>
          <a:p>
            <a:pPr algn="ctr" eaLnBrk="1" hangingPunct="1">
              <a:spcBef>
                <a:spcPct val="50000"/>
              </a:spcBef>
              <a:buNone/>
            </a:pPr>
            <a:r>
              <a:rPr lang="zh-CN" altLang="de-DE" sz="2400" dirty="0">
                <a:solidFill>
                  <a:schemeClr val="bg1"/>
                </a:solidFill>
                <a:latin typeface="+mn-ea"/>
                <a:ea typeface="+mn-ea"/>
                <a:cs typeface="+mn-ea"/>
                <a:sym typeface="+mn-lt"/>
              </a:rPr>
              <a:t>成人</a:t>
            </a:r>
          </a:p>
        </p:txBody>
      </p:sp>
      <p:sp>
        <p:nvSpPr>
          <p:cNvPr id="52227" name="Text Box 7"/>
          <p:cNvSpPr txBox="1">
            <a:spLocks noChangeArrowheads="1"/>
          </p:cNvSpPr>
          <p:nvPr/>
        </p:nvSpPr>
        <p:spPr bwMode="auto">
          <a:xfrm>
            <a:off x="5299943" y="2546577"/>
            <a:ext cx="3687762" cy="26448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Garamond" panose="02020404030301010803" pitchFamily="18" charset="0"/>
                <a:ea typeface="宋体" panose="02010600030101010101" pitchFamily="2" charset="-122"/>
              </a:defRPr>
            </a:lvl1pPr>
            <a:lvl2pPr marL="742950" indent="-285750" eaLnBrk="0" hangingPunct="0">
              <a:defRPr>
                <a:solidFill>
                  <a:schemeClr val="tx1"/>
                </a:solidFill>
                <a:latin typeface="Garamond" panose="02020404030301010803" pitchFamily="18" charset="0"/>
                <a:ea typeface="宋体" panose="02010600030101010101" pitchFamily="2" charset="-122"/>
              </a:defRPr>
            </a:lvl2pPr>
            <a:lvl3pPr marL="1143000" indent="-228600" eaLnBrk="0" hangingPunct="0">
              <a:defRPr>
                <a:solidFill>
                  <a:schemeClr val="tx1"/>
                </a:solidFill>
                <a:latin typeface="Garamond" panose="02020404030301010803" pitchFamily="18" charset="0"/>
                <a:ea typeface="宋体" panose="02010600030101010101" pitchFamily="2" charset="-122"/>
              </a:defRPr>
            </a:lvl3pPr>
            <a:lvl4pPr marL="1600200" indent="-228600" eaLnBrk="0" hangingPunct="0">
              <a:defRPr>
                <a:solidFill>
                  <a:schemeClr val="tx1"/>
                </a:solidFill>
                <a:latin typeface="Garamond" panose="02020404030301010803" pitchFamily="18" charset="0"/>
                <a:ea typeface="宋体" panose="02010600030101010101" pitchFamily="2" charset="-122"/>
              </a:defRPr>
            </a:lvl4pPr>
            <a:lvl5pPr marL="2057400" indent="-228600" eaLnBrk="0" hangingPunct="0">
              <a:defRPr>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Garamond" panose="02020404030301010803" pitchFamily="18" charset="0"/>
                <a:ea typeface="宋体" panose="02010600030101010101" pitchFamily="2" charset="-122"/>
              </a:defRPr>
            </a:lvl9pPr>
          </a:lstStyle>
          <a:p>
            <a:pPr marL="342900" indent="-342900" eaLnBrk="1" fontAlgn="base" hangingPunct="1">
              <a:lnSpc>
                <a:spcPct val="120000"/>
              </a:lnSpc>
              <a:spcBef>
                <a:spcPts val="0"/>
              </a:spcBef>
              <a:spcAft>
                <a:spcPts val="0"/>
              </a:spcAft>
              <a:buClr>
                <a:srgbClr val="EB641B"/>
              </a:buClr>
              <a:buFont typeface="Wingdings" panose="05000000000000000000" pitchFamily="2" charset="2"/>
              <a:buChar char="n"/>
            </a:pPr>
            <a:r>
              <a:rPr lang="zh-CN" altLang="de-DE" sz="2000" b="0" dirty="0">
                <a:solidFill>
                  <a:prstClr val="black"/>
                </a:solidFill>
                <a:latin typeface="+mn-lt"/>
                <a:ea typeface="+mn-ea"/>
                <a:cs typeface="+mn-ea"/>
                <a:sym typeface="+mn-lt"/>
              </a:rPr>
              <a:t>牛奶</a:t>
            </a:r>
            <a:endParaRPr lang="en-US" altLang="zh-CN" sz="2000" b="0" dirty="0">
              <a:solidFill>
                <a:prstClr val="black"/>
              </a:solidFill>
              <a:latin typeface="+mn-lt"/>
              <a:ea typeface="+mn-ea"/>
              <a:cs typeface="+mn-ea"/>
              <a:sym typeface="+mn-lt"/>
            </a:endParaRPr>
          </a:p>
          <a:p>
            <a:pPr marL="342900" indent="-342900" eaLnBrk="1" fontAlgn="base" hangingPunct="1">
              <a:lnSpc>
                <a:spcPct val="120000"/>
              </a:lnSpc>
              <a:spcBef>
                <a:spcPts val="0"/>
              </a:spcBef>
              <a:spcAft>
                <a:spcPts val="0"/>
              </a:spcAft>
              <a:buClr>
                <a:srgbClr val="EB641B"/>
              </a:buClr>
              <a:buFont typeface="Wingdings" panose="05000000000000000000" pitchFamily="2" charset="2"/>
              <a:buChar char="n"/>
            </a:pPr>
            <a:r>
              <a:rPr lang="zh-CN" altLang="de-DE" sz="2000" b="0" dirty="0">
                <a:solidFill>
                  <a:prstClr val="black"/>
                </a:solidFill>
                <a:latin typeface="+mn-lt"/>
                <a:ea typeface="+mn-ea"/>
                <a:cs typeface="+mn-ea"/>
                <a:sym typeface="+mn-lt"/>
              </a:rPr>
              <a:t>蛋白和蛋黄</a:t>
            </a:r>
            <a:r>
              <a:rPr lang="de-DE" altLang="zh-CN" sz="2000" b="0" dirty="0">
                <a:solidFill>
                  <a:prstClr val="black"/>
                </a:solidFill>
                <a:latin typeface="+mn-lt"/>
                <a:ea typeface="+mn-ea"/>
                <a:cs typeface="+mn-ea"/>
                <a:sym typeface="+mn-lt"/>
              </a:rPr>
              <a:t>(</a:t>
            </a:r>
            <a:r>
              <a:rPr lang="zh-CN" altLang="de-DE" sz="2000" b="0" dirty="0">
                <a:solidFill>
                  <a:prstClr val="black"/>
                </a:solidFill>
                <a:latin typeface="+mn-lt"/>
                <a:ea typeface="+mn-ea"/>
                <a:cs typeface="+mn-ea"/>
                <a:sym typeface="+mn-lt"/>
              </a:rPr>
              <a:t>乳白蛋白, 乳球蛋白</a:t>
            </a:r>
            <a:r>
              <a:rPr lang="de-DE" altLang="zh-CN" sz="2000" b="0" dirty="0">
                <a:solidFill>
                  <a:prstClr val="black"/>
                </a:solidFill>
                <a:latin typeface="+mn-lt"/>
                <a:ea typeface="+mn-ea"/>
                <a:cs typeface="+mn-ea"/>
                <a:sym typeface="+mn-lt"/>
              </a:rPr>
              <a:t>,</a:t>
            </a:r>
            <a:r>
              <a:rPr lang="zh-CN" altLang="de-DE" sz="2000" b="0" dirty="0">
                <a:solidFill>
                  <a:prstClr val="black"/>
                </a:solidFill>
                <a:latin typeface="+mn-lt"/>
                <a:ea typeface="+mn-ea"/>
                <a:cs typeface="+mn-ea"/>
                <a:sym typeface="+mn-lt"/>
              </a:rPr>
              <a:t>酪蛋白 </a:t>
            </a:r>
            <a:r>
              <a:rPr lang="de-DE" altLang="zh-CN" sz="2000" b="0" dirty="0">
                <a:solidFill>
                  <a:prstClr val="black"/>
                </a:solidFill>
                <a:latin typeface="+mn-lt"/>
                <a:ea typeface="+mn-ea"/>
                <a:cs typeface="+mn-ea"/>
                <a:sym typeface="+mn-lt"/>
              </a:rPr>
              <a:t>)</a:t>
            </a:r>
            <a:endParaRPr lang="zh-CN" altLang="de-DE" sz="2000" b="0" dirty="0">
              <a:solidFill>
                <a:prstClr val="black"/>
              </a:solidFill>
              <a:latin typeface="+mn-lt"/>
              <a:ea typeface="+mn-ea"/>
              <a:cs typeface="+mn-ea"/>
              <a:sym typeface="+mn-lt"/>
            </a:endParaRPr>
          </a:p>
          <a:p>
            <a:pPr marL="342900" indent="-342900" eaLnBrk="1" fontAlgn="base" hangingPunct="1">
              <a:lnSpc>
                <a:spcPct val="120000"/>
              </a:lnSpc>
              <a:spcBef>
                <a:spcPts val="0"/>
              </a:spcBef>
              <a:spcAft>
                <a:spcPts val="0"/>
              </a:spcAft>
              <a:buClr>
                <a:srgbClr val="EB641B"/>
              </a:buClr>
              <a:buFont typeface="Wingdings" panose="05000000000000000000" pitchFamily="2" charset="2"/>
              <a:buChar char="n"/>
            </a:pPr>
            <a:r>
              <a:rPr lang="zh-CN" altLang="de-DE" sz="2000" b="0" dirty="0">
                <a:solidFill>
                  <a:prstClr val="black"/>
                </a:solidFill>
                <a:latin typeface="+mn-lt"/>
                <a:ea typeface="+mn-ea"/>
                <a:cs typeface="+mn-ea"/>
                <a:sym typeface="+mn-lt"/>
              </a:rPr>
              <a:t>大豆</a:t>
            </a:r>
          </a:p>
          <a:p>
            <a:pPr marL="342900" indent="-342900" eaLnBrk="1" fontAlgn="base" hangingPunct="1">
              <a:lnSpc>
                <a:spcPct val="120000"/>
              </a:lnSpc>
              <a:spcBef>
                <a:spcPts val="0"/>
              </a:spcBef>
              <a:spcAft>
                <a:spcPts val="0"/>
              </a:spcAft>
              <a:buClr>
                <a:srgbClr val="EB641B"/>
              </a:buClr>
              <a:buFont typeface="Wingdings" panose="05000000000000000000" pitchFamily="2" charset="2"/>
              <a:buChar char="n"/>
            </a:pPr>
            <a:r>
              <a:rPr lang="zh-CN" altLang="de-DE" sz="2000" b="0" dirty="0">
                <a:solidFill>
                  <a:prstClr val="black"/>
                </a:solidFill>
                <a:latin typeface="+mn-lt"/>
                <a:ea typeface="+mn-ea"/>
                <a:cs typeface="+mn-ea"/>
                <a:sym typeface="+mn-lt"/>
              </a:rPr>
              <a:t>花生</a:t>
            </a:r>
          </a:p>
          <a:p>
            <a:pPr marL="342900" indent="-342900" eaLnBrk="1" fontAlgn="base" hangingPunct="1">
              <a:lnSpc>
                <a:spcPct val="120000"/>
              </a:lnSpc>
              <a:spcBef>
                <a:spcPts val="0"/>
              </a:spcBef>
              <a:spcAft>
                <a:spcPts val="0"/>
              </a:spcAft>
              <a:buClr>
                <a:srgbClr val="EB641B"/>
              </a:buClr>
              <a:buFont typeface="Wingdings" panose="05000000000000000000" pitchFamily="2" charset="2"/>
              <a:buChar char="n"/>
            </a:pPr>
            <a:r>
              <a:rPr lang="zh-CN" altLang="en-US" sz="2000" b="0" dirty="0">
                <a:solidFill>
                  <a:prstClr val="black"/>
                </a:solidFill>
                <a:latin typeface="+mn-lt"/>
                <a:ea typeface="+mn-ea"/>
                <a:cs typeface="+mn-ea"/>
                <a:sym typeface="+mn-lt"/>
              </a:rPr>
              <a:t>小麦</a:t>
            </a:r>
            <a:endParaRPr lang="en-US" altLang="zh-CN" sz="2000" b="0" dirty="0">
              <a:solidFill>
                <a:prstClr val="black"/>
              </a:solidFill>
              <a:latin typeface="+mn-lt"/>
              <a:ea typeface="+mn-ea"/>
              <a:cs typeface="+mn-ea"/>
              <a:sym typeface="+mn-lt"/>
            </a:endParaRPr>
          </a:p>
          <a:p>
            <a:pPr marL="342900" indent="-342900" eaLnBrk="1" fontAlgn="base" hangingPunct="1">
              <a:lnSpc>
                <a:spcPct val="120000"/>
              </a:lnSpc>
              <a:spcBef>
                <a:spcPts val="0"/>
              </a:spcBef>
              <a:spcAft>
                <a:spcPts val="0"/>
              </a:spcAft>
              <a:buClr>
                <a:srgbClr val="EB641B"/>
              </a:buClr>
              <a:buFont typeface="Wingdings" panose="05000000000000000000" pitchFamily="2" charset="2"/>
              <a:buChar char="n"/>
            </a:pPr>
            <a:r>
              <a:rPr lang="zh-CN" altLang="de-DE" sz="2000" b="0" dirty="0">
                <a:solidFill>
                  <a:prstClr val="black"/>
                </a:solidFill>
                <a:latin typeface="+mn-lt"/>
                <a:ea typeface="+mn-ea"/>
                <a:cs typeface="+mn-ea"/>
                <a:sym typeface="+mn-lt"/>
              </a:rPr>
              <a:t>鱼</a:t>
            </a:r>
          </a:p>
        </p:txBody>
      </p:sp>
      <p:sp>
        <p:nvSpPr>
          <p:cNvPr id="52228" name="Text Box 8"/>
          <p:cNvSpPr txBox="1">
            <a:spLocks noChangeArrowheads="1"/>
          </p:cNvSpPr>
          <p:nvPr/>
        </p:nvSpPr>
        <p:spPr bwMode="auto">
          <a:xfrm>
            <a:off x="412216" y="2546577"/>
            <a:ext cx="4897438" cy="30141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Garamond" panose="02020404030301010803" pitchFamily="18" charset="0"/>
                <a:ea typeface="宋体" panose="02010600030101010101" pitchFamily="2" charset="-122"/>
              </a:defRPr>
            </a:lvl1pPr>
            <a:lvl2pPr marL="742950" indent="-285750" eaLnBrk="0" hangingPunct="0">
              <a:defRPr>
                <a:solidFill>
                  <a:schemeClr val="tx1"/>
                </a:solidFill>
                <a:latin typeface="Garamond" panose="02020404030301010803" pitchFamily="18" charset="0"/>
                <a:ea typeface="宋体" panose="02010600030101010101" pitchFamily="2" charset="-122"/>
              </a:defRPr>
            </a:lvl2pPr>
            <a:lvl3pPr marL="1143000" indent="-228600" eaLnBrk="0" hangingPunct="0">
              <a:defRPr>
                <a:solidFill>
                  <a:schemeClr val="tx1"/>
                </a:solidFill>
                <a:latin typeface="Garamond" panose="02020404030301010803" pitchFamily="18" charset="0"/>
                <a:ea typeface="宋体" panose="02010600030101010101" pitchFamily="2" charset="-122"/>
              </a:defRPr>
            </a:lvl3pPr>
            <a:lvl4pPr marL="1600200" indent="-228600" eaLnBrk="0" hangingPunct="0">
              <a:defRPr>
                <a:solidFill>
                  <a:schemeClr val="tx1"/>
                </a:solidFill>
                <a:latin typeface="Garamond" panose="02020404030301010803" pitchFamily="18" charset="0"/>
                <a:ea typeface="宋体" panose="02010600030101010101" pitchFamily="2" charset="-122"/>
              </a:defRPr>
            </a:lvl4pPr>
            <a:lvl5pPr marL="2057400" indent="-228600" eaLnBrk="0" hangingPunct="0">
              <a:defRPr>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Garamond" panose="02020404030301010803" pitchFamily="18" charset="0"/>
                <a:ea typeface="宋体" panose="02010600030101010101" pitchFamily="2" charset="-122"/>
              </a:defRPr>
            </a:lvl9pPr>
          </a:lstStyle>
          <a:p>
            <a:pPr marL="342900" indent="-342900" eaLnBrk="1" fontAlgn="base" hangingPunct="1">
              <a:lnSpc>
                <a:spcPct val="120000"/>
              </a:lnSpc>
              <a:spcBef>
                <a:spcPts val="0"/>
              </a:spcBef>
              <a:spcAft>
                <a:spcPts val="0"/>
              </a:spcAft>
              <a:buClr>
                <a:srgbClr val="EB641B"/>
              </a:buClr>
              <a:buFont typeface="Wingdings" panose="05000000000000000000" pitchFamily="2" charset="2"/>
              <a:buChar char="n"/>
            </a:pPr>
            <a:r>
              <a:rPr lang="zh-CN" altLang="en-US" sz="2000" b="0" dirty="0">
                <a:solidFill>
                  <a:prstClr val="black"/>
                </a:solidFill>
                <a:latin typeface="+mn-lt"/>
                <a:ea typeface="+mn-ea"/>
                <a:cs typeface="+mn-ea"/>
                <a:sym typeface="+mn-lt"/>
              </a:rPr>
              <a:t>海鲜（虾和蟹、甲壳类）</a:t>
            </a:r>
            <a:endParaRPr lang="zh-CN" altLang="de-DE" sz="2000" b="0" dirty="0">
              <a:solidFill>
                <a:prstClr val="black"/>
              </a:solidFill>
              <a:latin typeface="+mn-lt"/>
              <a:ea typeface="+mn-ea"/>
              <a:cs typeface="+mn-ea"/>
              <a:sym typeface="+mn-lt"/>
            </a:endParaRPr>
          </a:p>
          <a:p>
            <a:pPr marL="342900" indent="-342900" eaLnBrk="1" fontAlgn="base" hangingPunct="1">
              <a:lnSpc>
                <a:spcPct val="120000"/>
              </a:lnSpc>
              <a:spcBef>
                <a:spcPts val="0"/>
              </a:spcBef>
              <a:spcAft>
                <a:spcPts val="0"/>
              </a:spcAft>
              <a:buClr>
                <a:srgbClr val="EB641B"/>
              </a:buClr>
              <a:buFont typeface="Wingdings" panose="05000000000000000000" pitchFamily="2" charset="2"/>
              <a:buChar char="n"/>
            </a:pPr>
            <a:r>
              <a:rPr lang="zh-CN" altLang="de-DE" sz="2000" b="0" dirty="0">
                <a:solidFill>
                  <a:prstClr val="black"/>
                </a:solidFill>
                <a:latin typeface="+mn-lt"/>
                <a:ea typeface="+mn-ea"/>
                <a:cs typeface="+mn-ea"/>
                <a:sym typeface="+mn-lt"/>
              </a:rPr>
              <a:t>花生 , 大豆</a:t>
            </a:r>
          </a:p>
          <a:p>
            <a:pPr marL="342900" indent="-342900" eaLnBrk="1" fontAlgn="base" hangingPunct="1">
              <a:lnSpc>
                <a:spcPct val="120000"/>
              </a:lnSpc>
              <a:spcBef>
                <a:spcPts val="0"/>
              </a:spcBef>
              <a:spcAft>
                <a:spcPts val="0"/>
              </a:spcAft>
              <a:buClr>
                <a:srgbClr val="EB641B"/>
              </a:buClr>
              <a:buFont typeface="Wingdings" panose="05000000000000000000" pitchFamily="2" charset="2"/>
              <a:buChar char="n"/>
            </a:pPr>
            <a:r>
              <a:rPr lang="zh-CN" altLang="de-DE" sz="2000" b="0" dirty="0">
                <a:solidFill>
                  <a:prstClr val="black"/>
                </a:solidFill>
                <a:latin typeface="+mn-lt"/>
                <a:ea typeface="+mn-ea"/>
                <a:cs typeface="+mn-ea"/>
                <a:sym typeface="+mn-lt"/>
              </a:rPr>
              <a:t>牛奶</a:t>
            </a:r>
          </a:p>
          <a:p>
            <a:pPr marL="342900" indent="-342900" eaLnBrk="1" fontAlgn="base" hangingPunct="1">
              <a:lnSpc>
                <a:spcPct val="120000"/>
              </a:lnSpc>
              <a:spcBef>
                <a:spcPts val="0"/>
              </a:spcBef>
              <a:spcAft>
                <a:spcPts val="0"/>
              </a:spcAft>
              <a:buClr>
                <a:srgbClr val="EB641B"/>
              </a:buClr>
              <a:buFont typeface="Wingdings" panose="05000000000000000000" pitchFamily="2" charset="2"/>
              <a:buChar char="n"/>
            </a:pPr>
            <a:r>
              <a:rPr lang="zh-CN" altLang="de-DE" sz="2000" b="0" dirty="0">
                <a:solidFill>
                  <a:prstClr val="black"/>
                </a:solidFill>
                <a:latin typeface="+mn-lt"/>
                <a:ea typeface="+mn-ea"/>
                <a:cs typeface="+mn-ea"/>
                <a:sym typeface="+mn-lt"/>
              </a:rPr>
              <a:t>蛋</a:t>
            </a:r>
          </a:p>
          <a:p>
            <a:pPr marL="342900" indent="-342900" eaLnBrk="1" fontAlgn="base" hangingPunct="1">
              <a:lnSpc>
                <a:spcPct val="120000"/>
              </a:lnSpc>
              <a:spcBef>
                <a:spcPts val="0"/>
              </a:spcBef>
              <a:spcAft>
                <a:spcPts val="0"/>
              </a:spcAft>
              <a:buClr>
                <a:srgbClr val="EB641B"/>
              </a:buClr>
              <a:buFont typeface="Wingdings" panose="05000000000000000000" pitchFamily="2" charset="2"/>
              <a:buChar char="n"/>
            </a:pPr>
            <a:r>
              <a:rPr lang="zh-CN" altLang="en-US" sz="2000" b="0" dirty="0">
                <a:solidFill>
                  <a:prstClr val="black"/>
                </a:solidFill>
                <a:latin typeface="+mn-lt"/>
                <a:ea typeface="+mn-ea"/>
                <a:cs typeface="+mn-ea"/>
                <a:sym typeface="+mn-lt"/>
              </a:rPr>
              <a:t>树</a:t>
            </a:r>
            <a:r>
              <a:rPr lang="zh-CN" altLang="de-DE" sz="2000" b="0" dirty="0">
                <a:solidFill>
                  <a:prstClr val="black"/>
                </a:solidFill>
                <a:latin typeface="+mn-lt"/>
                <a:ea typeface="+mn-ea"/>
                <a:cs typeface="+mn-ea"/>
                <a:sym typeface="+mn-lt"/>
              </a:rPr>
              <a:t>花粉相关的食物类过敏原 (苹果</a:t>
            </a:r>
            <a:r>
              <a:rPr lang="de-DE" altLang="zh-CN" sz="2000" b="0" dirty="0">
                <a:solidFill>
                  <a:prstClr val="black"/>
                </a:solidFill>
                <a:latin typeface="+mn-lt"/>
                <a:ea typeface="+mn-ea"/>
                <a:cs typeface="+mn-ea"/>
                <a:sym typeface="+mn-lt"/>
              </a:rPr>
              <a:t>, </a:t>
            </a:r>
            <a:r>
              <a:rPr lang="zh-CN" altLang="de-DE" sz="2000" b="0" dirty="0">
                <a:solidFill>
                  <a:prstClr val="black"/>
                </a:solidFill>
                <a:latin typeface="+mn-lt"/>
                <a:ea typeface="+mn-ea"/>
                <a:cs typeface="+mn-ea"/>
                <a:sym typeface="+mn-lt"/>
              </a:rPr>
              <a:t> </a:t>
            </a:r>
            <a:endParaRPr lang="en-US" altLang="zh-CN" sz="2000" b="0" dirty="0">
              <a:solidFill>
                <a:prstClr val="black"/>
              </a:solidFill>
              <a:latin typeface="+mn-lt"/>
              <a:ea typeface="+mn-ea"/>
              <a:cs typeface="+mn-ea"/>
              <a:sym typeface="+mn-lt"/>
            </a:endParaRPr>
          </a:p>
          <a:p>
            <a:pPr eaLnBrk="1" fontAlgn="base" hangingPunct="1">
              <a:lnSpc>
                <a:spcPct val="120000"/>
              </a:lnSpc>
              <a:spcBef>
                <a:spcPts val="0"/>
              </a:spcBef>
              <a:spcAft>
                <a:spcPts val="0"/>
              </a:spcAft>
              <a:buClr>
                <a:srgbClr val="EB641B"/>
              </a:buClr>
              <a:buNone/>
            </a:pPr>
            <a:r>
              <a:rPr lang="zh-CN" altLang="de-DE" sz="2000" b="0" dirty="0">
                <a:solidFill>
                  <a:prstClr val="black"/>
                </a:solidFill>
                <a:latin typeface="+mn-lt"/>
                <a:ea typeface="+mn-ea"/>
                <a:cs typeface="+mn-ea"/>
                <a:sym typeface="+mn-lt"/>
              </a:rPr>
              <a:t>芹菜</a:t>
            </a:r>
            <a:r>
              <a:rPr lang="de-DE" altLang="zh-CN" sz="2000" b="0" dirty="0">
                <a:solidFill>
                  <a:prstClr val="black"/>
                </a:solidFill>
                <a:latin typeface="+mn-lt"/>
                <a:ea typeface="+mn-ea"/>
                <a:cs typeface="+mn-ea"/>
                <a:sym typeface="+mn-lt"/>
              </a:rPr>
              <a:t>, </a:t>
            </a:r>
            <a:r>
              <a:rPr lang="zh-CN" altLang="de-DE" sz="2000" b="0" dirty="0">
                <a:solidFill>
                  <a:prstClr val="black"/>
                </a:solidFill>
                <a:latin typeface="+mn-lt"/>
                <a:ea typeface="+mn-ea"/>
                <a:cs typeface="+mn-ea"/>
                <a:sym typeface="+mn-lt"/>
              </a:rPr>
              <a:t>胡萝卜, </a:t>
            </a:r>
            <a:r>
              <a:rPr lang="zh-CN" altLang="en-US" sz="2000" b="0" dirty="0">
                <a:solidFill>
                  <a:prstClr val="black"/>
                </a:solidFill>
                <a:latin typeface="+mn-lt"/>
                <a:ea typeface="+mn-ea"/>
                <a:cs typeface="+mn-ea"/>
                <a:sym typeface="+mn-lt"/>
              </a:rPr>
              <a:t>车厘子</a:t>
            </a:r>
            <a:r>
              <a:rPr lang="de-DE" altLang="zh-CN" sz="2000" b="0" dirty="0">
                <a:solidFill>
                  <a:prstClr val="black"/>
                </a:solidFill>
                <a:latin typeface="+mn-lt"/>
                <a:ea typeface="+mn-ea"/>
                <a:cs typeface="+mn-ea"/>
                <a:sym typeface="+mn-lt"/>
              </a:rPr>
              <a:t>, </a:t>
            </a:r>
            <a:r>
              <a:rPr lang="zh-CN" altLang="en-US" sz="2000" b="0" dirty="0">
                <a:solidFill>
                  <a:prstClr val="black"/>
                </a:solidFill>
                <a:latin typeface="+mn-lt"/>
                <a:ea typeface="+mn-ea"/>
                <a:cs typeface="+mn-ea"/>
                <a:sym typeface="+mn-lt"/>
              </a:rPr>
              <a:t>桃）</a:t>
            </a:r>
            <a:endParaRPr lang="de-DE" altLang="zh-CN" sz="2000" b="0" dirty="0">
              <a:solidFill>
                <a:prstClr val="black"/>
              </a:solidFill>
              <a:latin typeface="+mn-lt"/>
              <a:ea typeface="+mn-ea"/>
              <a:cs typeface="+mn-ea"/>
              <a:sym typeface="+mn-lt"/>
            </a:endParaRPr>
          </a:p>
          <a:p>
            <a:pPr marL="342900" indent="-342900" eaLnBrk="1" fontAlgn="base" hangingPunct="1">
              <a:lnSpc>
                <a:spcPct val="120000"/>
              </a:lnSpc>
              <a:spcBef>
                <a:spcPts val="0"/>
              </a:spcBef>
              <a:spcAft>
                <a:spcPts val="0"/>
              </a:spcAft>
              <a:buClr>
                <a:srgbClr val="EB641B"/>
              </a:buClr>
              <a:buFont typeface="Wingdings" panose="05000000000000000000" pitchFamily="2" charset="2"/>
              <a:buChar char="n"/>
            </a:pPr>
            <a:r>
              <a:rPr lang="zh-CN" altLang="en-US" sz="2000" b="0" dirty="0">
                <a:solidFill>
                  <a:prstClr val="black"/>
                </a:solidFill>
                <a:latin typeface="+mn-lt"/>
                <a:ea typeface="+mn-ea"/>
                <a:cs typeface="+mn-ea"/>
                <a:sym typeface="+mn-lt"/>
              </a:rPr>
              <a:t>草花粉</a:t>
            </a:r>
            <a:r>
              <a:rPr lang="zh-CN" altLang="de-DE" sz="2000" b="0" dirty="0">
                <a:solidFill>
                  <a:prstClr val="black"/>
                </a:solidFill>
                <a:latin typeface="+mn-lt"/>
                <a:ea typeface="+mn-ea"/>
                <a:cs typeface="+mn-ea"/>
                <a:sym typeface="+mn-lt"/>
              </a:rPr>
              <a:t>相关的食物类过敏原 (</a:t>
            </a:r>
            <a:r>
              <a:rPr lang="zh-CN" altLang="en-US" sz="2000" b="0" dirty="0">
                <a:solidFill>
                  <a:prstClr val="black"/>
                </a:solidFill>
                <a:latin typeface="+mn-lt"/>
                <a:ea typeface="+mn-ea"/>
                <a:cs typeface="+mn-ea"/>
                <a:sym typeface="+mn-lt"/>
              </a:rPr>
              <a:t>无花果，</a:t>
            </a:r>
            <a:endParaRPr lang="en-US" altLang="zh-CN" sz="2000" b="0" dirty="0">
              <a:solidFill>
                <a:prstClr val="black"/>
              </a:solidFill>
              <a:latin typeface="+mn-lt"/>
              <a:ea typeface="+mn-ea"/>
              <a:cs typeface="+mn-ea"/>
              <a:sym typeface="+mn-lt"/>
            </a:endParaRPr>
          </a:p>
          <a:p>
            <a:pPr eaLnBrk="1" fontAlgn="base" hangingPunct="1">
              <a:lnSpc>
                <a:spcPct val="120000"/>
              </a:lnSpc>
              <a:spcBef>
                <a:spcPts val="0"/>
              </a:spcBef>
              <a:spcAft>
                <a:spcPts val="0"/>
              </a:spcAft>
              <a:buClr>
                <a:srgbClr val="EB641B"/>
              </a:buClr>
              <a:buNone/>
            </a:pPr>
            <a:r>
              <a:rPr lang="zh-CN" altLang="de-DE" sz="2000" b="0" dirty="0">
                <a:solidFill>
                  <a:prstClr val="black"/>
                </a:solidFill>
                <a:latin typeface="+mn-lt"/>
                <a:ea typeface="+mn-ea"/>
                <a:cs typeface="+mn-ea"/>
                <a:sym typeface="+mn-lt"/>
              </a:rPr>
              <a:t>鳄梨</a:t>
            </a:r>
            <a:r>
              <a:rPr lang="de-DE" altLang="zh-CN" sz="2000" b="0" dirty="0">
                <a:solidFill>
                  <a:prstClr val="black"/>
                </a:solidFill>
                <a:latin typeface="+mn-lt"/>
                <a:ea typeface="+mn-ea"/>
                <a:cs typeface="+mn-ea"/>
                <a:sym typeface="+mn-lt"/>
              </a:rPr>
              <a:t>,  </a:t>
            </a:r>
            <a:r>
              <a:rPr lang="zh-CN" altLang="de-DE" sz="2000" b="0" dirty="0">
                <a:solidFill>
                  <a:prstClr val="black"/>
                </a:solidFill>
                <a:latin typeface="+mn-lt"/>
                <a:ea typeface="+mn-ea"/>
                <a:cs typeface="+mn-ea"/>
                <a:sym typeface="+mn-lt"/>
              </a:rPr>
              <a:t>猕猴桃</a:t>
            </a:r>
            <a:r>
              <a:rPr lang="de-DE" altLang="zh-CN" sz="2000" b="0" dirty="0">
                <a:solidFill>
                  <a:prstClr val="black"/>
                </a:solidFill>
                <a:latin typeface="+mn-lt"/>
                <a:ea typeface="+mn-ea"/>
                <a:cs typeface="+mn-ea"/>
                <a:sym typeface="+mn-lt"/>
              </a:rPr>
              <a:t>,</a:t>
            </a:r>
            <a:r>
              <a:rPr lang="zh-CN" altLang="en-US" sz="2000" b="0" dirty="0">
                <a:solidFill>
                  <a:prstClr val="black"/>
                </a:solidFill>
                <a:latin typeface="+mn-lt"/>
                <a:ea typeface="+mn-ea"/>
                <a:cs typeface="+mn-ea"/>
                <a:sym typeface="+mn-lt"/>
              </a:rPr>
              <a:t>谷物</a:t>
            </a:r>
            <a:r>
              <a:rPr lang="zh-CN" altLang="de-DE" sz="2000" b="0" dirty="0">
                <a:solidFill>
                  <a:prstClr val="black"/>
                </a:solidFill>
                <a:latin typeface="+mn-lt"/>
                <a:ea typeface="+mn-ea"/>
                <a:cs typeface="+mn-ea"/>
                <a:sym typeface="+mn-lt"/>
              </a:rPr>
              <a:t>)</a:t>
            </a:r>
          </a:p>
        </p:txBody>
      </p:sp>
      <p:sp>
        <p:nvSpPr>
          <p:cNvPr id="4" name="矩形 3"/>
          <p:cNvSpPr/>
          <p:nvPr/>
        </p:nvSpPr>
        <p:spPr>
          <a:xfrm>
            <a:off x="1032376" y="323945"/>
            <a:ext cx="3467616" cy="584775"/>
          </a:xfrm>
          <a:prstGeom prst="rect">
            <a:avLst/>
          </a:prstGeom>
        </p:spPr>
        <p:txBody>
          <a:bodyPr wrap="none">
            <a:spAutoFit/>
          </a:bodyPr>
          <a:lstStyle/>
          <a:p>
            <a:pPr>
              <a:buNone/>
            </a:pPr>
            <a:r>
              <a:rPr lang="zh-CN" altLang="en-US" dirty="0">
                <a:solidFill>
                  <a:srgbClr val="002060"/>
                </a:solidFill>
                <a:latin typeface="+mn-ea"/>
                <a:ea typeface="+mn-ea"/>
              </a:rPr>
              <a:t>重要的食物过敏原</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451647" y="6382206"/>
            <a:ext cx="4572000" cy="463204"/>
          </a:xfrm>
          <a:prstGeom prst="rect">
            <a:avLst/>
          </a:prstGeom>
        </p:spPr>
        <p:txBody>
          <a:bodyPr>
            <a:spAutoFit/>
          </a:bodyPr>
          <a:lstStyle/>
          <a:p>
            <a:pPr eaLnBrk="1" fontAlgn="auto" hangingPunct="1">
              <a:lnSpc>
                <a:spcPct val="120000"/>
              </a:lnSpc>
              <a:spcBef>
                <a:spcPts val="0"/>
              </a:spcBef>
              <a:spcAft>
                <a:spcPts val="0"/>
              </a:spcAft>
              <a:buClrTx/>
              <a:buFontTx/>
              <a:buNone/>
            </a:pPr>
            <a:r>
              <a:rPr lang="en-US" altLang="zh-CN" sz="1050" b="0" dirty="0">
                <a:solidFill>
                  <a:srgbClr val="000000"/>
                </a:solidFill>
                <a:latin typeface="Times New Roman" panose="02020603050405020304"/>
                <a:ea typeface="微软雅黑" panose="020B0503020204020204"/>
                <a:cs typeface="+mn-ea"/>
                <a:sym typeface="+mn-lt"/>
              </a:rPr>
              <a:t>Sampson H A. Food allergy – accurately identifying clinical reactivity[J]. Allergy, 2005, 60(Supplement s79):19-24.</a:t>
            </a:r>
            <a:endParaRPr lang="zh-CN" altLang="en-US" sz="1050" b="0" dirty="0">
              <a:solidFill>
                <a:prstClr val="black"/>
              </a:solidFill>
              <a:latin typeface="Times New Roman" panose="02020603050405020304"/>
              <a:ea typeface="微软雅黑" panose="020B0503020204020204"/>
              <a:cs typeface="+mn-ea"/>
              <a:sym typeface="+mn-lt"/>
            </a:endParaRPr>
          </a:p>
        </p:txBody>
      </p:sp>
      <p:graphicFrame>
        <p:nvGraphicFramePr>
          <p:cNvPr id="2" name="表格 1"/>
          <p:cNvGraphicFramePr>
            <a:graphicFrameLocks noGrp="1"/>
          </p:cNvGraphicFramePr>
          <p:nvPr/>
        </p:nvGraphicFramePr>
        <p:xfrm>
          <a:off x="1619672" y="2060848"/>
          <a:ext cx="6096000" cy="392557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20000"/>
                    </a:ext>
                  </a:extLst>
                </a:gridCol>
                <a:gridCol w="2032000">
                  <a:extLst>
                    <a:ext uri="{9D8B030D-6E8A-4147-A177-3AD203B41FA5}">
                      <a16:colId xmlns:a16="http://schemas.microsoft.com/office/drawing/2014/main" val="20001"/>
                    </a:ext>
                  </a:extLst>
                </a:gridCol>
                <a:gridCol w="2032000">
                  <a:extLst>
                    <a:ext uri="{9D8B030D-6E8A-4147-A177-3AD203B41FA5}">
                      <a16:colId xmlns:a16="http://schemas.microsoft.com/office/drawing/2014/main" val="20002"/>
                    </a:ext>
                  </a:extLst>
                </a:gridCol>
              </a:tblGrid>
              <a:tr h="370840">
                <a:tc>
                  <a:txBody>
                    <a:bodyPr/>
                    <a:lstStyle/>
                    <a:p>
                      <a:pPr algn="ctr">
                        <a:lnSpc>
                          <a:spcPct val="120000"/>
                        </a:lnSpc>
                        <a:spcBef>
                          <a:spcPts val="0"/>
                        </a:spcBef>
                        <a:spcAft>
                          <a:spcPts val="0"/>
                        </a:spcAft>
                      </a:pPr>
                      <a:r>
                        <a:rPr lang="zh-CN" altLang="en-US" dirty="0"/>
                        <a:t>过敏原</a:t>
                      </a:r>
                    </a:p>
                  </a:txBody>
                  <a:tcPr>
                    <a:solidFill>
                      <a:srgbClr val="1B9ADE"/>
                    </a:solidFill>
                  </a:tcPr>
                </a:tc>
                <a:tc>
                  <a:txBody>
                    <a:bodyPr/>
                    <a:lstStyle/>
                    <a:p>
                      <a:pPr algn="ctr">
                        <a:lnSpc>
                          <a:spcPct val="120000"/>
                        </a:lnSpc>
                        <a:spcBef>
                          <a:spcPts val="0"/>
                        </a:spcBef>
                        <a:spcAft>
                          <a:spcPts val="0"/>
                        </a:spcAft>
                      </a:pPr>
                      <a:r>
                        <a:rPr lang="en-US" altLang="zh-CN" dirty="0" err="1"/>
                        <a:t>sIgE</a:t>
                      </a:r>
                      <a:r>
                        <a:rPr lang="en-US" altLang="zh-CN" dirty="0"/>
                        <a:t>(KU/L)</a:t>
                      </a:r>
                      <a:endParaRPr lang="zh-CN" altLang="en-US" dirty="0"/>
                    </a:p>
                  </a:txBody>
                  <a:tcPr>
                    <a:solidFill>
                      <a:srgbClr val="1B9ADE"/>
                    </a:solidFill>
                  </a:tcPr>
                </a:tc>
                <a:tc>
                  <a:txBody>
                    <a:bodyPr/>
                    <a:lstStyle/>
                    <a:p>
                      <a:pPr algn="ctr">
                        <a:lnSpc>
                          <a:spcPct val="120000"/>
                        </a:lnSpc>
                        <a:spcBef>
                          <a:spcPts val="0"/>
                        </a:spcBef>
                        <a:spcAft>
                          <a:spcPts val="0"/>
                        </a:spcAft>
                      </a:pPr>
                      <a:r>
                        <a:rPr lang="zh-CN" altLang="en-US" dirty="0"/>
                        <a:t>阳性预期值（</a:t>
                      </a:r>
                      <a:r>
                        <a:rPr lang="en-US" altLang="zh-CN" dirty="0"/>
                        <a:t>%</a:t>
                      </a:r>
                      <a:r>
                        <a:rPr lang="zh-CN" altLang="en-US" dirty="0"/>
                        <a:t>）</a:t>
                      </a:r>
                    </a:p>
                  </a:txBody>
                  <a:tcPr>
                    <a:solidFill>
                      <a:srgbClr val="1B9ADE"/>
                    </a:solidFill>
                  </a:tcPr>
                </a:tc>
                <a:extLst>
                  <a:ext uri="{0D108BD9-81ED-4DB2-BD59-A6C34878D82A}">
                    <a16:rowId xmlns:a16="http://schemas.microsoft.com/office/drawing/2014/main" val="10000"/>
                  </a:ext>
                </a:extLst>
              </a:tr>
              <a:tr h="370840">
                <a:tc>
                  <a:txBody>
                    <a:bodyPr/>
                    <a:lstStyle/>
                    <a:p>
                      <a:pPr>
                        <a:lnSpc>
                          <a:spcPct val="120000"/>
                        </a:lnSpc>
                        <a:spcBef>
                          <a:spcPts val="0"/>
                        </a:spcBef>
                        <a:spcAft>
                          <a:spcPts val="0"/>
                        </a:spcAft>
                      </a:pPr>
                      <a:r>
                        <a:rPr lang="zh-CN" altLang="en-US" dirty="0"/>
                        <a:t>鸡蛋</a:t>
                      </a:r>
                    </a:p>
                  </a:txBody>
                  <a:tcPr>
                    <a:solidFill>
                      <a:schemeClr val="bg1">
                        <a:lumMod val="95000"/>
                      </a:schemeClr>
                    </a:solidFill>
                  </a:tcPr>
                </a:tc>
                <a:tc>
                  <a:txBody>
                    <a:bodyPr/>
                    <a:lstStyle/>
                    <a:p>
                      <a:pPr>
                        <a:lnSpc>
                          <a:spcPct val="120000"/>
                        </a:lnSpc>
                        <a:spcBef>
                          <a:spcPts val="0"/>
                        </a:spcBef>
                        <a:spcAft>
                          <a:spcPts val="0"/>
                        </a:spcAft>
                      </a:pPr>
                      <a:r>
                        <a:rPr lang="en-US" altLang="zh-CN" dirty="0"/>
                        <a:t>7</a:t>
                      </a:r>
                      <a:endParaRPr lang="zh-CN" altLang="en-US" dirty="0"/>
                    </a:p>
                  </a:txBody>
                  <a:tcPr>
                    <a:solidFill>
                      <a:schemeClr val="bg1">
                        <a:lumMod val="95000"/>
                      </a:schemeClr>
                    </a:solidFill>
                  </a:tcPr>
                </a:tc>
                <a:tc>
                  <a:txBody>
                    <a:bodyPr/>
                    <a:lstStyle/>
                    <a:p>
                      <a:pPr>
                        <a:lnSpc>
                          <a:spcPct val="120000"/>
                        </a:lnSpc>
                        <a:spcBef>
                          <a:spcPts val="0"/>
                        </a:spcBef>
                        <a:spcAft>
                          <a:spcPts val="0"/>
                        </a:spcAft>
                      </a:pPr>
                      <a:r>
                        <a:rPr lang="en-US" altLang="zh-CN" dirty="0"/>
                        <a:t>96</a:t>
                      </a:r>
                      <a:endParaRPr lang="zh-CN" altLang="en-US" dirty="0"/>
                    </a:p>
                  </a:txBody>
                  <a:tcPr>
                    <a:solidFill>
                      <a:schemeClr val="bg1">
                        <a:lumMod val="95000"/>
                      </a:schemeClr>
                    </a:solidFill>
                  </a:tcPr>
                </a:tc>
                <a:extLst>
                  <a:ext uri="{0D108BD9-81ED-4DB2-BD59-A6C34878D82A}">
                    <a16:rowId xmlns:a16="http://schemas.microsoft.com/office/drawing/2014/main" val="10001"/>
                  </a:ext>
                </a:extLst>
              </a:tr>
              <a:tr h="370840">
                <a:tc>
                  <a:txBody>
                    <a:bodyPr/>
                    <a:lstStyle/>
                    <a:p>
                      <a:pPr>
                        <a:lnSpc>
                          <a:spcPct val="120000"/>
                        </a:lnSpc>
                        <a:spcBef>
                          <a:spcPts val="0"/>
                        </a:spcBef>
                        <a:spcAft>
                          <a:spcPts val="0"/>
                        </a:spcAft>
                      </a:pPr>
                      <a:r>
                        <a:rPr lang="zh-CN" altLang="en-US" dirty="0"/>
                        <a:t>婴儿≤</a:t>
                      </a:r>
                      <a:r>
                        <a:rPr lang="en-US" altLang="zh-CN" dirty="0"/>
                        <a:t>2</a:t>
                      </a:r>
                      <a:r>
                        <a:rPr lang="zh-CN" altLang="en-US" dirty="0"/>
                        <a:t>岁</a:t>
                      </a:r>
                    </a:p>
                  </a:txBody>
                  <a:tcPr>
                    <a:solidFill>
                      <a:schemeClr val="bg1"/>
                    </a:solidFill>
                  </a:tcPr>
                </a:tc>
                <a:tc>
                  <a:txBody>
                    <a:bodyPr/>
                    <a:lstStyle/>
                    <a:p>
                      <a:pPr>
                        <a:lnSpc>
                          <a:spcPct val="120000"/>
                        </a:lnSpc>
                        <a:spcBef>
                          <a:spcPts val="0"/>
                        </a:spcBef>
                        <a:spcAft>
                          <a:spcPts val="0"/>
                        </a:spcAft>
                      </a:pPr>
                      <a:r>
                        <a:rPr lang="en-US" altLang="zh-CN" dirty="0"/>
                        <a:t>2</a:t>
                      </a:r>
                      <a:endParaRPr lang="zh-CN" altLang="en-US" dirty="0"/>
                    </a:p>
                  </a:txBody>
                  <a:tcPr>
                    <a:solidFill>
                      <a:schemeClr val="bg1"/>
                    </a:solidFill>
                  </a:tcPr>
                </a:tc>
                <a:tc>
                  <a:txBody>
                    <a:bodyPr/>
                    <a:lstStyle/>
                    <a:p>
                      <a:pPr>
                        <a:lnSpc>
                          <a:spcPct val="120000"/>
                        </a:lnSpc>
                        <a:spcBef>
                          <a:spcPts val="0"/>
                        </a:spcBef>
                        <a:spcAft>
                          <a:spcPts val="0"/>
                        </a:spcAft>
                      </a:pPr>
                      <a:r>
                        <a:rPr lang="en-US" altLang="zh-CN" dirty="0"/>
                        <a:t>95</a:t>
                      </a:r>
                      <a:endParaRPr lang="zh-CN" altLang="en-US" dirty="0"/>
                    </a:p>
                  </a:txBody>
                  <a:tcPr>
                    <a:solidFill>
                      <a:schemeClr val="bg1"/>
                    </a:solidFill>
                  </a:tcPr>
                </a:tc>
                <a:extLst>
                  <a:ext uri="{0D108BD9-81ED-4DB2-BD59-A6C34878D82A}">
                    <a16:rowId xmlns:a16="http://schemas.microsoft.com/office/drawing/2014/main" val="10002"/>
                  </a:ext>
                </a:extLst>
              </a:tr>
              <a:tr h="370840">
                <a:tc>
                  <a:txBody>
                    <a:bodyPr/>
                    <a:lstStyle/>
                    <a:p>
                      <a:pPr marL="0" algn="l" defTabSz="914400" rtl="0" eaLnBrk="1" latinLnBrk="0" hangingPunct="1">
                        <a:lnSpc>
                          <a:spcPct val="120000"/>
                        </a:lnSpc>
                        <a:spcBef>
                          <a:spcPts val="0"/>
                        </a:spcBef>
                        <a:spcAft>
                          <a:spcPts val="0"/>
                        </a:spcAft>
                      </a:pPr>
                      <a:r>
                        <a:rPr lang="zh-CN" altLang="en-US" sz="1800" kern="1200" dirty="0">
                          <a:solidFill>
                            <a:schemeClr val="dk1"/>
                          </a:solidFill>
                          <a:latin typeface="+mn-lt"/>
                          <a:ea typeface="+mn-ea"/>
                          <a:cs typeface="+mn-cs"/>
                        </a:rPr>
                        <a:t>牛奶</a:t>
                      </a:r>
                    </a:p>
                  </a:txBody>
                  <a:tcPr>
                    <a:solidFill>
                      <a:schemeClr val="bg1">
                        <a:lumMod val="95000"/>
                      </a:schemeClr>
                    </a:solidFill>
                  </a:tcPr>
                </a:tc>
                <a:tc>
                  <a:txBody>
                    <a:bodyPr/>
                    <a:lstStyle/>
                    <a:p>
                      <a:pPr marL="0" algn="l" defTabSz="914400" rtl="0" eaLnBrk="1" latinLnBrk="0" hangingPunct="1">
                        <a:lnSpc>
                          <a:spcPct val="120000"/>
                        </a:lnSpc>
                        <a:spcBef>
                          <a:spcPts val="0"/>
                        </a:spcBef>
                        <a:spcAft>
                          <a:spcPts val="0"/>
                        </a:spcAft>
                      </a:pPr>
                      <a:r>
                        <a:rPr lang="en-US" altLang="zh-CN" sz="1800" kern="1200" dirty="0">
                          <a:solidFill>
                            <a:schemeClr val="dk1"/>
                          </a:solidFill>
                          <a:latin typeface="+mn-lt"/>
                          <a:ea typeface="+mn-ea"/>
                          <a:cs typeface="+mn-cs"/>
                        </a:rPr>
                        <a:t>15</a:t>
                      </a:r>
                      <a:endParaRPr lang="zh-CN" altLang="en-US" sz="1800" kern="1200" dirty="0">
                        <a:solidFill>
                          <a:schemeClr val="dk1"/>
                        </a:solidFill>
                        <a:latin typeface="+mn-lt"/>
                        <a:ea typeface="+mn-ea"/>
                        <a:cs typeface="+mn-cs"/>
                      </a:endParaRPr>
                    </a:p>
                  </a:txBody>
                  <a:tcPr>
                    <a:solidFill>
                      <a:schemeClr val="bg1">
                        <a:lumMod val="95000"/>
                      </a:schemeClr>
                    </a:solidFill>
                  </a:tcPr>
                </a:tc>
                <a:tc>
                  <a:txBody>
                    <a:bodyPr/>
                    <a:lstStyle/>
                    <a:p>
                      <a:pPr marL="0" algn="l" defTabSz="914400" rtl="0" eaLnBrk="1" latinLnBrk="0" hangingPunct="1">
                        <a:lnSpc>
                          <a:spcPct val="120000"/>
                        </a:lnSpc>
                        <a:spcBef>
                          <a:spcPts val="0"/>
                        </a:spcBef>
                        <a:spcAft>
                          <a:spcPts val="0"/>
                        </a:spcAft>
                      </a:pPr>
                      <a:r>
                        <a:rPr lang="en-US" altLang="zh-CN" sz="1800" kern="1200" dirty="0">
                          <a:solidFill>
                            <a:schemeClr val="dk1"/>
                          </a:solidFill>
                          <a:latin typeface="+mn-lt"/>
                          <a:ea typeface="+mn-ea"/>
                          <a:cs typeface="+mn-cs"/>
                        </a:rPr>
                        <a:t>95</a:t>
                      </a:r>
                      <a:endParaRPr lang="zh-CN" altLang="en-US" sz="1800" kern="1200" dirty="0">
                        <a:solidFill>
                          <a:schemeClr val="dk1"/>
                        </a:solidFill>
                        <a:latin typeface="+mn-lt"/>
                        <a:ea typeface="+mn-ea"/>
                        <a:cs typeface="+mn-cs"/>
                      </a:endParaRPr>
                    </a:p>
                  </a:txBody>
                  <a:tcPr>
                    <a:solidFill>
                      <a:schemeClr val="bg1">
                        <a:lumMod val="95000"/>
                      </a:schemeClr>
                    </a:solidFill>
                  </a:tcPr>
                </a:tc>
                <a:extLst>
                  <a:ext uri="{0D108BD9-81ED-4DB2-BD59-A6C34878D82A}">
                    <a16:rowId xmlns:a16="http://schemas.microsoft.com/office/drawing/2014/main" val="10003"/>
                  </a:ext>
                </a:extLst>
              </a:tr>
              <a:tr h="370840">
                <a:tc>
                  <a:txBody>
                    <a:bodyPr/>
                    <a:lstStyle/>
                    <a:p>
                      <a:pPr>
                        <a:lnSpc>
                          <a:spcPct val="120000"/>
                        </a:lnSpc>
                        <a:spcBef>
                          <a:spcPts val="0"/>
                        </a:spcBef>
                        <a:spcAft>
                          <a:spcPts val="0"/>
                        </a:spcAft>
                      </a:pPr>
                      <a:r>
                        <a:rPr lang="zh-CN" altLang="en-US" dirty="0"/>
                        <a:t>婴儿≤</a:t>
                      </a:r>
                      <a:r>
                        <a:rPr lang="en-US" altLang="zh-CN" dirty="0"/>
                        <a:t>2</a:t>
                      </a:r>
                      <a:r>
                        <a:rPr lang="zh-CN" altLang="en-US" dirty="0"/>
                        <a:t>岁</a:t>
                      </a:r>
                    </a:p>
                  </a:txBody>
                  <a:tcPr>
                    <a:solidFill>
                      <a:schemeClr val="bg1"/>
                    </a:solidFill>
                  </a:tcPr>
                </a:tc>
                <a:tc>
                  <a:txBody>
                    <a:bodyPr/>
                    <a:lstStyle/>
                    <a:p>
                      <a:pPr>
                        <a:lnSpc>
                          <a:spcPct val="120000"/>
                        </a:lnSpc>
                        <a:spcBef>
                          <a:spcPts val="0"/>
                        </a:spcBef>
                        <a:spcAft>
                          <a:spcPts val="0"/>
                        </a:spcAft>
                      </a:pPr>
                      <a:r>
                        <a:rPr lang="en-US" altLang="zh-CN" dirty="0"/>
                        <a:t>5</a:t>
                      </a:r>
                      <a:endParaRPr lang="zh-CN" altLang="en-US" dirty="0"/>
                    </a:p>
                  </a:txBody>
                  <a:tcPr>
                    <a:solidFill>
                      <a:schemeClr val="bg1"/>
                    </a:solidFill>
                  </a:tcPr>
                </a:tc>
                <a:tc>
                  <a:txBody>
                    <a:bodyPr/>
                    <a:lstStyle/>
                    <a:p>
                      <a:pPr>
                        <a:lnSpc>
                          <a:spcPct val="120000"/>
                        </a:lnSpc>
                        <a:spcBef>
                          <a:spcPts val="0"/>
                        </a:spcBef>
                        <a:spcAft>
                          <a:spcPts val="0"/>
                        </a:spcAft>
                      </a:pPr>
                      <a:r>
                        <a:rPr lang="en-US" altLang="zh-CN" dirty="0"/>
                        <a:t>95</a:t>
                      </a:r>
                      <a:endParaRPr lang="zh-CN" altLang="en-US" dirty="0"/>
                    </a:p>
                  </a:txBody>
                  <a:tcPr>
                    <a:solidFill>
                      <a:schemeClr val="bg1"/>
                    </a:solidFill>
                  </a:tcPr>
                </a:tc>
                <a:extLst>
                  <a:ext uri="{0D108BD9-81ED-4DB2-BD59-A6C34878D82A}">
                    <a16:rowId xmlns:a16="http://schemas.microsoft.com/office/drawing/2014/main" val="10004"/>
                  </a:ext>
                </a:extLst>
              </a:tr>
              <a:tr h="370840">
                <a:tc>
                  <a:txBody>
                    <a:bodyPr/>
                    <a:lstStyle/>
                    <a:p>
                      <a:pPr>
                        <a:lnSpc>
                          <a:spcPct val="120000"/>
                        </a:lnSpc>
                        <a:spcBef>
                          <a:spcPts val="0"/>
                        </a:spcBef>
                        <a:spcAft>
                          <a:spcPts val="0"/>
                        </a:spcAft>
                      </a:pPr>
                      <a:r>
                        <a:rPr lang="zh-CN" altLang="en-US" dirty="0"/>
                        <a:t>花生</a:t>
                      </a:r>
                    </a:p>
                  </a:txBody>
                  <a:tcPr>
                    <a:solidFill>
                      <a:schemeClr val="bg1">
                        <a:lumMod val="95000"/>
                      </a:schemeClr>
                    </a:solidFill>
                  </a:tcPr>
                </a:tc>
                <a:tc>
                  <a:txBody>
                    <a:bodyPr/>
                    <a:lstStyle/>
                    <a:p>
                      <a:pPr>
                        <a:lnSpc>
                          <a:spcPct val="120000"/>
                        </a:lnSpc>
                        <a:spcBef>
                          <a:spcPts val="0"/>
                        </a:spcBef>
                        <a:spcAft>
                          <a:spcPts val="0"/>
                        </a:spcAft>
                      </a:pPr>
                      <a:r>
                        <a:rPr lang="en-US" altLang="zh-CN" dirty="0"/>
                        <a:t>14</a:t>
                      </a:r>
                      <a:endParaRPr lang="zh-CN" altLang="en-US" dirty="0"/>
                    </a:p>
                  </a:txBody>
                  <a:tcPr>
                    <a:solidFill>
                      <a:schemeClr val="bg1">
                        <a:lumMod val="95000"/>
                      </a:schemeClr>
                    </a:solidFill>
                  </a:tcPr>
                </a:tc>
                <a:tc>
                  <a:txBody>
                    <a:bodyPr/>
                    <a:lstStyle/>
                    <a:p>
                      <a:pPr>
                        <a:lnSpc>
                          <a:spcPct val="120000"/>
                        </a:lnSpc>
                        <a:spcBef>
                          <a:spcPts val="0"/>
                        </a:spcBef>
                        <a:spcAft>
                          <a:spcPts val="0"/>
                        </a:spcAft>
                      </a:pPr>
                      <a:r>
                        <a:rPr lang="en-US" altLang="zh-CN" dirty="0"/>
                        <a:t>95</a:t>
                      </a:r>
                      <a:endParaRPr lang="zh-CN" altLang="en-US" dirty="0"/>
                    </a:p>
                  </a:txBody>
                  <a:tcPr>
                    <a:solidFill>
                      <a:schemeClr val="bg1">
                        <a:lumMod val="95000"/>
                      </a:schemeClr>
                    </a:solidFill>
                  </a:tcPr>
                </a:tc>
                <a:extLst>
                  <a:ext uri="{0D108BD9-81ED-4DB2-BD59-A6C34878D82A}">
                    <a16:rowId xmlns:a16="http://schemas.microsoft.com/office/drawing/2014/main" val="10005"/>
                  </a:ext>
                </a:extLst>
              </a:tr>
              <a:tr h="370840">
                <a:tc>
                  <a:txBody>
                    <a:bodyPr/>
                    <a:lstStyle/>
                    <a:p>
                      <a:pPr>
                        <a:lnSpc>
                          <a:spcPct val="120000"/>
                        </a:lnSpc>
                        <a:spcBef>
                          <a:spcPts val="0"/>
                        </a:spcBef>
                        <a:spcAft>
                          <a:spcPts val="0"/>
                        </a:spcAft>
                      </a:pPr>
                      <a:r>
                        <a:rPr lang="zh-CN" altLang="en-US" dirty="0"/>
                        <a:t>鱼</a:t>
                      </a:r>
                    </a:p>
                  </a:txBody>
                  <a:tcPr>
                    <a:solidFill>
                      <a:schemeClr val="bg1"/>
                    </a:solidFill>
                  </a:tcPr>
                </a:tc>
                <a:tc>
                  <a:txBody>
                    <a:bodyPr/>
                    <a:lstStyle/>
                    <a:p>
                      <a:pPr>
                        <a:lnSpc>
                          <a:spcPct val="120000"/>
                        </a:lnSpc>
                        <a:spcBef>
                          <a:spcPts val="0"/>
                        </a:spcBef>
                        <a:spcAft>
                          <a:spcPts val="0"/>
                        </a:spcAft>
                      </a:pPr>
                      <a:r>
                        <a:rPr lang="en-US" altLang="zh-CN" dirty="0"/>
                        <a:t>20</a:t>
                      </a:r>
                      <a:endParaRPr lang="zh-CN" altLang="en-US" dirty="0"/>
                    </a:p>
                  </a:txBody>
                  <a:tcPr>
                    <a:solidFill>
                      <a:schemeClr val="bg1"/>
                    </a:solidFill>
                  </a:tcPr>
                </a:tc>
                <a:tc>
                  <a:txBody>
                    <a:bodyPr/>
                    <a:lstStyle/>
                    <a:p>
                      <a:pPr>
                        <a:lnSpc>
                          <a:spcPct val="120000"/>
                        </a:lnSpc>
                        <a:spcBef>
                          <a:spcPts val="0"/>
                        </a:spcBef>
                        <a:spcAft>
                          <a:spcPts val="0"/>
                        </a:spcAft>
                      </a:pPr>
                      <a:r>
                        <a:rPr lang="en-US" altLang="zh-CN" dirty="0"/>
                        <a:t>100</a:t>
                      </a:r>
                      <a:endParaRPr lang="zh-CN" altLang="en-US" dirty="0"/>
                    </a:p>
                  </a:txBody>
                  <a:tcPr>
                    <a:solidFill>
                      <a:schemeClr val="bg1"/>
                    </a:solidFill>
                  </a:tcPr>
                </a:tc>
                <a:extLst>
                  <a:ext uri="{0D108BD9-81ED-4DB2-BD59-A6C34878D82A}">
                    <a16:rowId xmlns:a16="http://schemas.microsoft.com/office/drawing/2014/main" val="10006"/>
                  </a:ext>
                </a:extLst>
              </a:tr>
              <a:tr h="370840">
                <a:tc>
                  <a:txBody>
                    <a:bodyPr/>
                    <a:lstStyle/>
                    <a:p>
                      <a:pPr>
                        <a:lnSpc>
                          <a:spcPct val="120000"/>
                        </a:lnSpc>
                        <a:spcBef>
                          <a:spcPts val="0"/>
                        </a:spcBef>
                        <a:spcAft>
                          <a:spcPts val="0"/>
                        </a:spcAft>
                      </a:pPr>
                      <a:r>
                        <a:rPr lang="zh-CN" altLang="en-US" dirty="0"/>
                        <a:t>树生坚果</a:t>
                      </a:r>
                    </a:p>
                  </a:txBody>
                  <a:tcPr>
                    <a:solidFill>
                      <a:schemeClr val="bg1">
                        <a:lumMod val="95000"/>
                      </a:schemeClr>
                    </a:solidFill>
                  </a:tcPr>
                </a:tc>
                <a:tc>
                  <a:txBody>
                    <a:bodyPr/>
                    <a:lstStyle/>
                    <a:p>
                      <a:pPr>
                        <a:lnSpc>
                          <a:spcPct val="120000"/>
                        </a:lnSpc>
                        <a:spcBef>
                          <a:spcPts val="0"/>
                        </a:spcBef>
                        <a:spcAft>
                          <a:spcPts val="0"/>
                        </a:spcAft>
                      </a:pPr>
                      <a:r>
                        <a:rPr lang="en-US" altLang="zh-CN" dirty="0"/>
                        <a:t>~15</a:t>
                      </a:r>
                      <a:endParaRPr lang="zh-CN" altLang="en-US" dirty="0"/>
                    </a:p>
                  </a:txBody>
                  <a:tcPr>
                    <a:solidFill>
                      <a:schemeClr val="bg1">
                        <a:lumMod val="95000"/>
                      </a:schemeClr>
                    </a:solidFill>
                  </a:tcPr>
                </a:tc>
                <a:tc>
                  <a:txBody>
                    <a:bodyPr/>
                    <a:lstStyle/>
                    <a:p>
                      <a:pPr>
                        <a:lnSpc>
                          <a:spcPct val="120000"/>
                        </a:lnSpc>
                        <a:spcBef>
                          <a:spcPts val="0"/>
                        </a:spcBef>
                        <a:spcAft>
                          <a:spcPts val="0"/>
                        </a:spcAft>
                      </a:pPr>
                      <a:r>
                        <a:rPr lang="en-US" altLang="zh-CN" dirty="0"/>
                        <a:t>~95</a:t>
                      </a:r>
                      <a:endParaRPr lang="zh-CN" altLang="en-US" dirty="0"/>
                    </a:p>
                  </a:txBody>
                  <a:tcPr>
                    <a:solidFill>
                      <a:schemeClr val="bg1">
                        <a:lumMod val="95000"/>
                      </a:schemeClr>
                    </a:solidFill>
                  </a:tcPr>
                </a:tc>
                <a:extLst>
                  <a:ext uri="{0D108BD9-81ED-4DB2-BD59-A6C34878D82A}">
                    <a16:rowId xmlns:a16="http://schemas.microsoft.com/office/drawing/2014/main" val="10007"/>
                  </a:ext>
                </a:extLst>
              </a:tr>
              <a:tr h="370840">
                <a:tc>
                  <a:txBody>
                    <a:bodyPr/>
                    <a:lstStyle/>
                    <a:p>
                      <a:pPr>
                        <a:lnSpc>
                          <a:spcPct val="120000"/>
                        </a:lnSpc>
                        <a:spcBef>
                          <a:spcPts val="0"/>
                        </a:spcBef>
                        <a:spcAft>
                          <a:spcPts val="0"/>
                        </a:spcAft>
                      </a:pPr>
                      <a:r>
                        <a:rPr lang="zh-CN" altLang="en-US" dirty="0"/>
                        <a:t>大豆</a:t>
                      </a:r>
                    </a:p>
                  </a:txBody>
                  <a:tcPr>
                    <a:solidFill>
                      <a:schemeClr val="bg1"/>
                    </a:solidFill>
                  </a:tcPr>
                </a:tc>
                <a:tc>
                  <a:txBody>
                    <a:bodyPr/>
                    <a:lstStyle/>
                    <a:p>
                      <a:pPr>
                        <a:lnSpc>
                          <a:spcPct val="120000"/>
                        </a:lnSpc>
                        <a:spcBef>
                          <a:spcPts val="0"/>
                        </a:spcBef>
                        <a:spcAft>
                          <a:spcPts val="0"/>
                        </a:spcAft>
                      </a:pPr>
                      <a:r>
                        <a:rPr lang="en-US" altLang="zh-CN" dirty="0"/>
                        <a:t>30</a:t>
                      </a:r>
                      <a:endParaRPr lang="zh-CN" altLang="en-US" dirty="0"/>
                    </a:p>
                  </a:txBody>
                  <a:tcPr>
                    <a:solidFill>
                      <a:schemeClr val="bg1"/>
                    </a:solidFill>
                  </a:tcPr>
                </a:tc>
                <a:tc>
                  <a:txBody>
                    <a:bodyPr/>
                    <a:lstStyle/>
                    <a:p>
                      <a:pPr>
                        <a:lnSpc>
                          <a:spcPct val="120000"/>
                        </a:lnSpc>
                        <a:spcBef>
                          <a:spcPts val="0"/>
                        </a:spcBef>
                        <a:spcAft>
                          <a:spcPts val="0"/>
                        </a:spcAft>
                      </a:pPr>
                      <a:r>
                        <a:rPr lang="en-US" altLang="zh-CN" dirty="0"/>
                        <a:t>73</a:t>
                      </a:r>
                      <a:endParaRPr lang="zh-CN" altLang="en-US" dirty="0"/>
                    </a:p>
                  </a:txBody>
                  <a:tcPr>
                    <a:solidFill>
                      <a:schemeClr val="bg1"/>
                    </a:solidFill>
                  </a:tcPr>
                </a:tc>
                <a:extLst>
                  <a:ext uri="{0D108BD9-81ED-4DB2-BD59-A6C34878D82A}">
                    <a16:rowId xmlns:a16="http://schemas.microsoft.com/office/drawing/2014/main" val="10008"/>
                  </a:ext>
                </a:extLst>
              </a:tr>
              <a:tr h="388277">
                <a:tc>
                  <a:txBody>
                    <a:bodyPr/>
                    <a:lstStyle/>
                    <a:p>
                      <a:pPr>
                        <a:lnSpc>
                          <a:spcPct val="120000"/>
                        </a:lnSpc>
                        <a:spcBef>
                          <a:spcPts val="0"/>
                        </a:spcBef>
                        <a:spcAft>
                          <a:spcPts val="0"/>
                        </a:spcAft>
                      </a:pPr>
                      <a:r>
                        <a:rPr lang="zh-CN" altLang="en-US" dirty="0"/>
                        <a:t>小麦</a:t>
                      </a:r>
                    </a:p>
                  </a:txBody>
                  <a:tcPr>
                    <a:solidFill>
                      <a:schemeClr val="bg1">
                        <a:lumMod val="95000"/>
                      </a:schemeClr>
                    </a:solidFill>
                  </a:tcPr>
                </a:tc>
                <a:tc>
                  <a:txBody>
                    <a:bodyPr/>
                    <a:lstStyle/>
                    <a:p>
                      <a:pPr>
                        <a:lnSpc>
                          <a:spcPct val="120000"/>
                        </a:lnSpc>
                        <a:spcBef>
                          <a:spcPts val="0"/>
                        </a:spcBef>
                        <a:spcAft>
                          <a:spcPts val="0"/>
                        </a:spcAft>
                      </a:pPr>
                      <a:r>
                        <a:rPr lang="en-US" altLang="zh-CN" dirty="0"/>
                        <a:t>26</a:t>
                      </a:r>
                      <a:endParaRPr lang="zh-CN" altLang="en-US" dirty="0"/>
                    </a:p>
                  </a:txBody>
                  <a:tcPr>
                    <a:solidFill>
                      <a:schemeClr val="bg1">
                        <a:lumMod val="95000"/>
                      </a:schemeClr>
                    </a:solidFill>
                  </a:tcPr>
                </a:tc>
                <a:tc>
                  <a:txBody>
                    <a:bodyPr/>
                    <a:lstStyle/>
                    <a:p>
                      <a:pPr>
                        <a:lnSpc>
                          <a:spcPct val="120000"/>
                        </a:lnSpc>
                        <a:spcBef>
                          <a:spcPts val="0"/>
                        </a:spcBef>
                        <a:spcAft>
                          <a:spcPts val="0"/>
                        </a:spcAft>
                      </a:pPr>
                      <a:r>
                        <a:rPr lang="en-US" altLang="zh-CN" dirty="0"/>
                        <a:t>74</a:t>
                      </a:r>
                      <a:endParaRPr lang="zh-CN" altLang="en-US" dirty="0"/>
                    </a:p>
                  </a:txBody>
                  <a:tcPr>
                    <a:solidFill>
                      <a:schemeClr val="bg1">
                        <a:lumMod val="95000"/>
                      </a:schemeClr>
                    </a:solidFill>
                  </a:tcPr>
                </a:tc>
                <a:extLst>
                  <a:ext uri="{0D108BD9-81ED-4DB2-BD59-A6C34878D82A}">
                    <a16:rowId xmlns:a16="http://schemas.microsoft.com/office/drawing/2014/main" val="10009"/>
                  </a:ext>
                </a:extLst>
              </a:tr>
            </a:tbl>
          </a:graphicData>
        </a:graphic>
      </p:graphicFrame>
      <p:sp>
        <p:nvSpPr>
          <p:cNvPr id="7" name="文本框 6"/>
          <p:cNvSpPr txBox="1"/>
          <p:nvPr/>
        </p:nvSpPr>
        <p:spPr>
          <a:xfrm>
            <a:off x="1905117" y="1466205"/>
            <a:ext cx="5093061" cy="497765"/>
          </a:xfrm>
          <a:prstGeom prst="rect">
            <a:avLst/>
          </a:prstGeom>
          <a:noFill/>
        </p:spPr>
        <p:txBody>
          <a:bodyPr wrap="none" rtlCol="0">
            <a:spAutoFit/>
          </a:bodyPr>
          <a:lstStyle/>
          <a:p>
            <a:pPr eaLnBrk="1" fontAlgn="auto" hangingPunct="1">
              <a:lnSpc>
                <a:spcPct val="120000"/>
              </a:lnSpc>
              <a:spcBef>
                <a:spcPts val="0"/>
              </a:spcBef>
              <a:spcAft>
                <a:spcPts val="0"/>
              </a:spcAft>
              <a:buClrTx/>
              <a:buFontTx/>
              <a:buNone/>
            </a:pPr>
            <a:r>
              <a:rPr lang="zh-CN" altLang="en-US" sz="2400" dirty="0">
                <a:solidFill>
                  <a:prstClr val="black"/>
                </a:solidFill>
                <a:latin typeface="Times New Roman" panose="02020603050405020304"/>
                <a:ea typeface="微软雅黑" panose="020B0503020204020204"/>
              </a:rPr>
              <a:t>食物</a:t>
            </a:r>
            <a:r>
              <a:rPr lang="en-US" altLang="zh-CN" sz="2400" dirty="0" err="1">
                <a:solidFill>
                  <a:prstClr val="black"/>
                </a:solidFill>
                <a:latin typeface="Times New Roman" panose="02020603050405020304"/>
                <a:ea typeface="微软雅黑" panose="020B0503020204020204"/>
              </a:rPr>
              <a:t>sIgE</a:t>
            </a:r>
            <a:r>
              <a:rPr lang="zh-CN" altLang="en-US" sz="2400" dirty="0">
                <a:solidFill>
                  <a:prstClr val="black"/>
                </a:solidFill>
                <a:latin typeface="Times New Roman" panose="02020603050405020304"/>
                <a:ea typeface="微软雅黑" panose="020B0503020204020204"/>
              </a:rPr>
              <a:t>诊断食物过敏的阳性预期值</a:t>
            </a:r>
            <a:endParaRPr lang="en-US" altLang="zh-CN" sz="2400" dirty="0">
              <a:solidFill>
                <a:prstClr val="black"/>
              </a:solidFill>
              <a:latin typeface="Times New Roman" panose="02020603050405020304"/>
              <a:ea typeface="微软雅黑" panose="020B0503020204020204"/>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任意多边形 21"/>
          <p:cNvSpPr/>
          <p:nvPr/>
        </p:nvSpPr>
        <p:spPr>
          <a:xfrm>
            <a:off x="4330101" y="1608344"/>
            <a:ext cx="475488" cy="475488"/>
          </a:xfrm>
          <a:custGeom>
            <a:avLst/>
            <a:gdLst>
              <a:gd name="connsiteX0" fmla="*/ 0 w 475488"/>
              <a:gd name="connsiteY0" fmla="*/ 261518 h 475488"/>
              <a:gd name="connsiteX1" fmla="*/ 106985 w 475488"/>
              <a:gd name="connsiteY1" fmla="*/ 261518 h 475488"/>
              <a:gd name="connsiteX2" fmla="*/ 106985 w 475488"/>
              <a:gd name="connsiteY2" fmla="*/ 0 h 475488"/>
              <a:gd name="connsiteX3" fmla="*/ 368503 w 475488"/>
              <a:gd name="connsiteY3" fmla="*/ 0 h 475488"/>
              <a:gd name="connsiteX4" fmla="*/ 368503 w 475488"/>
              <a:gd name="connsiteY4" fmla="*/ 261518 h 475488"/>
              <a:gd name="connsiteX5" fmla="*/ 475488 w 475488"/>
              <a:gd name="connsiteY5" fmla="*/ 261518 h 475488"/>
              <a:gd name="connsiteX6" fmla="*/ 237744 w 475488"/>
              <a:gd name="connsiteY6" fmla="*/ 475488 h 475488"/>
              <a:gd name="connsiteX7" fmla="*/ 0 w 475488"/>
              <a:gd name="connsiteY7" fmla="*/ 261518 h 475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5488" h="475488">
                <a:moveTo>
                  <a:pt x="0" y="261518"/>
                </a:moveTo>
                <a:lnTo>
                  <a:pt x="106985" y="261518"/>
                </a:lnTo>
                <a:lnTo>
                  <a:pt x="106985" y="0"/>
                </a:lnTo>
                <a:lnTo>
                  <a:pt x="368503" y="0"/>
                </a:lnTo>
                <a:lnTo>
                  <a:pt x="368503" y="261518"/>
                </a:lnTo>
                <a:lnTo>
                  <a:pt x="475488" y="261518"/>
                </a:lnTo>
                <a:lnTo>
                  <a:pt x="237744" y="475488"/>
                </a:lnTo>
                <a:lnTo>
                  <a:pt x="0" y="261518"/>
                </a:lnTo>
                <a:close/>
              </a:path>
            </a:pathLst>
          </a:custGeom>
          <a:solidFill>
            <a:srgbClr val="EB641B">
              <a:alpha val="90000"/>
            </a:srgbClr>
          </a:solidFill>
          <a:ln>
            <a:solidFill>
              <a:srgbClr val="EB641B">
                <a:alpha val="90000"/>
              </a:srgbClr>
            </a:solid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33655" tIns="26670" rIns="133655" bIns="144353" numCol="1" spcCol="1270" anchor="ctr" anchorCtr="0">
            <a:noAutofit/>
          </a:bodyPr>
          <a:lstStyle/>
          <a:p>
            <a:pPr lvl="0" algn="ctr" defTabSz="933450">
              <a:lnSpc>
                <a:spcPct val="90000"/>
              </a:lnSpc>
              <a:spcBef>
                <a:spcPct val="0"/>
              </a:spcBef>
              <a:spcAft>
                <a:spcPct val="35000"/>
              </a:spcAft>
            </a:pPr>
            <a:endParaRPr lang="zh-CN" altLang="en-US" sz="2100" kern="1200"/>
          </a:p>
        </p:txBody>
      </p:sp>
      <p:sp>
        <p:nvSpPr>
          <p:cNvPr id="23" name="任意多边形 22"/>
          <p:cNvSpPr/>
          <p:nvPr/>
        </p:nvSpPr>
        <p:spPr>
          <a:xfrm>
            <a:off x="4334546" y="2847727"/>
            <a:ext cx="475488" cy="475488"/>
          </a:xfrm>
          <a:custGeom>
            <a:avLst/>
            <a:gdLst>
              <a:gd name="connsiteX0" fmla="*/ 0 w 475488"/>
              <a:gd name="connsiteY0" fmla="*/ 261518 h 475488"/>
              <a:gd name="connsiteX1" fmla="*/ 106985 w 475488"/>
              <a:gd name="connsiteY1" fmla="*/ 261518 h 475488"/>
              <a:gd name="connsiteX2" fmla="*/ 106985 w 475488"/>
              <a:gd name="connsiteY2" fmla="*/ 0 h 475488"/>
              <a:gd name="connsiteX3" fmla="*/ 368503 w 475488"/>
              <a:gd name="connsiteY3" fmla="*/ 0 h 475488"/>
              <a:gd name="connsiteX4" fmla="*/ 368503 w 475488"/>
              <a:gd name="connsiteY4" fmla="*/ 261518 h 475488"/>
              <a:gd name="connsiteX5" fmla="*/ 475488 w 475488"/>
              <a:gd name="connsiteY5" fmla="*/ 261518 h 475488"/>
              <a:gd name="connsiteX6" fmla="*/ 237744 w 475488"/>
              <a:gd name="connsiteY6" fmla="*/ 475488 h 475488"/>
              <a:gd name="connsiteX7" fmla="*/ 0 w 475488"/>
              <a:gd name="connsiteY7" fmla="*/ 261518 h 475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5488" h="475488">
                <a:moveTo>
                  <a:pt x="0" y="261518"/>
                </a:moveTo>
                <a:lnTo>
                  <a:pt x="106985" y="261518"/>
                </a:lnTo>
                <a:lnTo>
                  <a:pt x="106985" y="0"/>
                </a:lnTo>
                <a:lnTo>
                  <a:pt x="368503" y="0"/>
                </a:lnTo>
                <a:lnTo>
                  <a:pt x="368503" y="261518"/>
                </a:lnTo>
                <a:lnTo>
                  <a:pt x="475488" y="261518"/>
                </a:lnTo>
                <a:lnTo>
                  <a:pt x="237744" y="475488"/>
                </a:lnTo>
                <a:lnTo>
                  <a:pt x="0" y="261518"/>
                </a:lnTo>
                <a:close/>
              </a:path>
            </a:pathLst>
          </a:custGeom>
          <a:solidFill>
            <a:srgbClr val="EB641B">
              <a:alpha val="90000"/>
            </a:srgbClr>
          </a:solidFill>
          <a:ln>
            <a:solidFill>
              <a:srgbClr val="EB641B">
                <a:alpha val="90000"/>
              </a:srgbClr>
            </a:solid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33655" tIns="26670" rIns="133655" bIns="144353" numCol="1" spcCol="1270" anchor="ctr" anchorCtr="0">
            <a:noAutofit/>
          </a:bodyPr>
          <a:lstStyle/>
          <a:p>
            <a:pPr lvl="0" algn="ctr" defTabSz="933450">
              <a:lnSpc>
                <a:spcPct val="90000"/>
              </a:lnSpc>
              <a:spcBef>
                <a:spcPct val="0"/>
              </a:spcBef>
              <a:spcAft>
                <a:spcPct val="35000"/>
              </a:spcAft>
            </a:pPr>
            <a:endParaRPr lang="zh-CN" altLang="en-US" sz="2100" kern="1200"/>
          </a:p>
        </p:txBody>
      </p:sp>
      <p:sp>
        <p:nvSpPr>
          <p:cNvPr id="24" name="任意多边形 23"/>
          <p:cNvSpPr/>
          <p:nvPr/>
        </p:nvSpPr>
        <p:spPr>
          <a:xfrm>
            <a:off x="4330101" y="4102978"/>
            <a:ext cx="475488" cy="475488"/>
          </a:xfrm>
          <a:custGeom>
            <a:avLst/>
            <a:gdLst>
              <a:gd name="connsiteX0" fmla="*/ 0 w 475488"/>
              <a:gd name="connsiteY0" fmla="*/ 261518 h 475488"/>
              <a:gd name="connsiteX1" fmla="*/ 106985 w 475488"/>
              <a:gd name="connsiteY1" fmla="*/ 261518 h 475488"/>
              <a:gd name="connsiteX2" fmla="*/ 106985 w 475488"/>
              <a:gd name="connsiteY2" fmla="*/ 0 h 475488"/>
              <a:gd name="connsiteX3" fmla="*/ 368503 w 475488"/>
              <a:gd name="connsiteY3" fmla="*/ 0 h 475488"/>
              <a:gd name="connsiteX4" fmla="*/ 368503 w 475488"/>
              <a:gd name="connsiteY4" fmla="*/ 261518 h 475488"/>
              <a:gd name="connsiteX5" fmla="*/ 475488 w 475488"/>
              <a:gd name="connsiteY5" fmla="*/ 261518 h 475488"/>
              <a:gd name="connsiteX6" fmla="*/ 237744 w 475488"/>
              <a:gd name="connsiteY6" fmla="*/ 475488 h 475488"/>
              <a:gd name="connsiteX7" fmla="*/ 0 w 475488"/>
              <a:gd name="connsiteY7" fmla="*/ 261518 h 475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5488" h="475488">
                <a:moveTo>
                  <a:pt x="0" y="261518"/>
                </a:moveTo>
                <a:lnTo>
                  <a:pt x="106985" y="261518"/>
                </a:lnTo>
                <a:lnTo>
                  <a:pt x="106985" y="0"/>
                </a:lnTo>
                <a:lnTo>
                  <a:pt x="368503" y="0"/>
                </a:lnTo>
                <a:lnTo>
                  <a:pt x="368503" y="261518"/>
                </a:lnTo>
                <a:lnTo>
                  <a:pt x="475488" y="261518"/>
                </a:lnTo>
                <a:lnTo>
                  <a:pt x="237744" y="475488"/>
                </a:lnTo>
                <a:lnTo>
                  <a:pt x="0" y="261518"/>
                </a:lnTo>
                <a:close/>
              </a:path>
            </a:pathLst>
          </a:custGeom>
          <a:solidFill>
            <a:srgbClr val="EB641B">
              <a:alpha val="90000"/>
            </a:srgbClr>
          </a:solidFill>
          <a:ln>
            <a:solidFill>
              <a:srgbClr val="EB641B">
                <a:alpha val="90000"/>
              </a:srgbClr>
            </a:solid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33655" tIns="26670" rIns="133655" bIns="144353" numCol="1" spcCol="1270" anchor="ctr" anchorCtr="0">
            <a:noAutofit/>
          </a:bodyPr>
          <a:lstStyle/>
          <a:p>
            <a:pPr lvl="0" algn="ctr" defTabSz="933450">
              <a:lnSpc>
                <a:spcPct val="90000"/>
              </a:lnSpc>
              <a:spcBef>
                <a:spcPct val="0"/>
              </a:spcBef>
              <a:spcAft>
                <a:spcPct val="35000"/>
              </a:spcAft>
            </a:pPr>
            <a:endParaRPr lang="zh-CN" altLang="en-US" sz="2100" kern="1200"/>
          </a:p>
        </p:txBody>
      </p:sp>
      <p:sp>
        <p:nvSpPr>
          <p:cNvPr id="25" name="任意多边形 24"/>
          <p:cNvSpPr/>
          <p:nvPr/>
        </p:nvSpPr>
        <p:spPr>
          <a:xfrm>
            <a:off x="4334546" y="5256376"/>
            <a:ext cx="475488" cy="475488"/>
          </a:xfrm>
          <a:custGeom>
            <a:avLst/>
            <a:gdLst>
              <a:gd name="connsiteX0" fmla="*/ 0 w 475488"/>
              <a:gd name="connsiteY0" fmla="*/ 261518 h 475488"/>
              <a:gd name="connsiteX1" fmla="*/ 106985 w 475488"/>
              <a:gd name="connsiteY1" fmla="*/ 261518 h 475488"/>
              <a:gd name="connsiteX2" fmla="*/ 106985 w 475488"/>
              <a:gd name="connsiteY2" fmla="*/ 0 h 475488"/>
              <a:gd name="connsiteX3" fmla="*/ 368503 w 475488"/>
              <a:gd name="connsiteY3" fmla="*/ 0 h 475488"/>
              <a:gd name="connsiteX4" fmla="*/ 368503 w 475488"/>
              <a:gd name="connsiteY4" fmla="*/ 261518 h 475488"/>
              <a:gd name="connsiteX5" fmla="*/ 475488 w 475488"/>
              <a:gd name="connsiteY5" fmla="*/ 261518 h 475488"/>
              <a:gd name="connsiteX6" fmla="*/ 237744 w 475488"/>
              <a:gd name="connsiteY6" fmla="*/ 475488 h 475488"/>
              <a:gd name="connsiteX7" fmla="*/ 0 w 475488"/>
              <a:gd name="connsiteY7" fmla="*/ 261518 h 475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5488" h="475488">
                <a:moveTo>
                  <a:pt x="0" y="261518"/>
                </a:moveTo>
                <a:lnTo>
                  <a:pt x="106985" y="261518"/>
                </a:lnTo>
                <a:lnTo>
                  <a:pt x="106985" y="0"/>
                </a:lnTo>
                <a:lnTo>
                  <a:pt x="368503" y="0"/>
                </a:lnTo>
                <a:lnTo>
                  <a:pt x="368503" y="261518"/>
                </a:lnTo>
                <a:lnTo>
                  <a:pt x="475488" y="261518"/>
                </a:lnTo>
                <a:lnTo>
                  <a:pt x="237744" y="475488"/>
                </a:lnTo>
                <a:lnTo>
                  <a:pt x="0" y="261518"/>
                </a:lnTo>
                <a:close/>
              </a:path>
            </a:pathLst>
          </a:custGeom>
          <a:solidFill>
            <a:srgbClr val="EB641B">
              <a:alpha val="90000"/>
            </a:srgbClr>
          </a:solidFill>
          <a:ln>
            <a:solidFill>
              <a:srgbClr val="EB641B">
                <a:alpha val="90000"/>
              </a:srgbClr>
            </a:solid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33655" tIns="26670" rIns="133655" bIns="144353" numCol="1" spcCol="1270" anchor="ctr" anchorCtr="0">
            <a:noAutofit/>
          </a:bodyPr>
          <a:lstStyle/>
          <a:p>
            <a:pPr lvl="0" algn="ctr" defTabSz="933450">
              <a:lnSpc>
                <a:spcPct val="90000"/>
              </a:lnSpc>
              <a:spcBef>
                <a:spcPct val="0"/>
              </a:spcBef>
              <a:spcAft>
                <a:spcPct val="35000"/>
              </a:spcAft>
            </a:pPr>
            <a:endParaRPr lang="zh-CN" altLang="en-US" sz="2100" kern="1200"/>
          </a:p>
        </p:txBody>
      </p:sp>
      <p:sp>
        <p:nvSpPr>
          <p:cNvPr id="27" name="矩形 26"/>
          <p:cNvSpPr/>
          <p:nvPr/>
        </p:nvSpPr>
        <p:spPr bwMode="auto">
          <a:xfrm>
            <a:off x="2102670" y="895985"/>
            <a:ext cx="4939249" cy="787487"/>
          </a:xfrm>
          <a:prstGeom prst="rect">
            <a:avLst/>
          </a:prstGeom>
          <a:solidFill>
            <a:schemeClr val="bg1"/>
          </a:solidFill>
          <a:ln w="28575">
            <a:solidFill>
              <a:schemeClr val="bg1">
                <a:lumMod val="75000"/>
              </a:schemeClr>
            </a:solidFill>
            <a:round/>
          </a:ln>
        </p:spPr>
        <p:txBody>
          <a:bodyPr rtlCol="0" anchor="ctr"/>
          <a:lstStyle/>
          <a:p>
            <a:pPr lvl="0" algn="ctr" defTabSz="622300">
              <a:lnSpc>
                <a:spcPct val="90000"/>
              </a:lnSpc>
              <a:spcBef>
                <a:spcPct val="0"/>
              </a:spcBef>
              <a:spcAft>
                <a:spcPct val="35000"/>
              </a:spcAft>
              <a:buNone/>
            </a:pPr>
            <a:r>
              <a:rPr lang="zh-CN" altLang="en-US" sz="1800" b="0" dirty="0">
                <a:solidFill>
                  <a:schemeClr val="tx1"/>
                </a:solidFill>
                <a:latin typeface="+mn-ea"/>
                <a:ea typeface="+mn-ea"/>
                <a:cs typeface="+mn-ea"/>
                <a:sym typeface="+mn-lt"/>
              </a:rPr>
              <a:t> 过敏诊断首先应详细询问病史</a:t>
            </a:r>
            <a:endParaRPr lang="zh-CN" altLang="en-US" sz="1800" b="0" dirty="0">
              <a:solidFill>
                <a:schemeClr val="tx1"/>
              </a:solidFill>
              <a:latin typeface="+mn-ea"/>
              <a:ea typeface="+mn-ea"/>
            </a:endParaRPr>
          </a:p>
        </p:txBody>
      </p:sp>
      <p:sp>
        <p:nvSpPr>
          <p:cNvPr id="29" name="矩形 28"/>
          <p:cNvSpPr/>
          <p:nvPr/>
        </p:nvSpPr>
        <p:spPr bwMode="auto">
          <a:xfrm>
            <a:off x="2098860" y="2209971"/>
            <a:ext cx="4939249" cy="787487"/>
          </a:xfrm>
          <a:prstGeom prst="rect">
            <a:avLst/>
          </a:prstGeom>
          <a:solidFill>
            <a:schemeClr val="bg1"/>
          </a:solidFill>
          <a:ln w="28575">
            <a:solidFill>
              <a:schemeClr val="bg1">
                <a:lumMod val="75000"/>
              </a:schemeClr>
            </a:solidFill>
            <a:round/>
          </a:ln>
        </p:spPr>
        <p:txBody>
          <a:bodyPr rtlCol="0" anchor="ctr"/>
          <a:lstStyle/>
          <a:p>
            <a:pPr lvl="0" algn="just" defTabSz="622300">
              <a:lnSpc>
                <a:spcPct val="90000"/>
              </a:lnSpc>
              <a:spcBef>
                <a:spcPct val="0"/>
              </a:spcBef>
              <a:spcAft>
                <a:spcPct val="35000"/>
              </a:spcAft>
              <a:buNone/>
            </a:pPr>
            <a:r>
              <a:rPr lang="zh-CN" altLang="en-US" sz="1800" b="0" dirty="0">
                <a:solidFill>
                  <a:schemeClr val="tx1"/>
                </a:solidFill>
                <a:latin typeface="+mn-ea"/>
                <a:ea typeface="+mn-ea"/>
                <a:cs typeface="+mn-ea"/>
                <a:sym typeface="+mn-lt"/>
              </a:rPr>
              <a:t>皮肤过敏原点刺和血清特异性</a:t>
            </a:r>
            <a:r>
              <a:rPr lang="en-US" altLang="zh-CN" sz="1800" b="0" dirty="0">
                <a:solidFill>
                  <a:schemeClr val="tx1"/>
                </a:solidFill>
                <a:latin typeface="+mn-ea"/>
                <a:ea typeface="+mn-ea"/>
                <a:cs typeface="+mn-ea"/>
                <a:sym typeface="+mn-lt"/>
              </a:rPr>
              <a:t>IgE</a:t>
            </a:r>
            <a:r>
              <a:rPr lang="zh-CN" altLang="en-US" sz="1800" b="0" dirty="0">
                <a:solidFill>
                  <a:schemeClr val="tx1"/>
                </a:solidFill>
                <a:latin typeface="+mn-ea"/>
                <a:ea typeface="+mn-ea"/>
                <a:cs typeface="+mn-ea"/>
                <a:sym typeface="+mn-lt"/>
              </a:rPr>
              <a:t>混合筛查应作为过敏原的初步筛查手段</a:t>
            </a:r>
            <a:endParaRPr lang="en-US" altLang="zh-CN" sz="1800" b="0" dirty="0">
              <a:solidFill>
                <a:schemeClr val="tx1"/>
              </a:solidFill>
              <a:latin typeface="+mn-ea"/>
              <a:ea typeface="+mn-ea"/>
              <a:cs typeface="+mn-ea"/>
              <a:sym typeface="+mn-lt"/>
            </a:endParaRPr>
          </a:p>
        </p:txBody>
      </p:sp>
      <p:sp>
        <p:nvSpPr>
          <p:cNvPr id="30" name="矩形 29"/>
          <p:cNvSpPr/>
          <p:nvPr/>
        </p:nvSpPr>
        <p:spPr bwMode="auto">
          <a:xfrm>
            <a:off x="2102670" y="3433472"/>
            <a:ext cx="4939249" cy="787487"/>
          </a:xfrm>
          <a:prstGeom prst="rect">
            <a:avLst/>
          </a:prstGeom>
          <a:solidFill>
            <a:schemeClr val="bg1"/>
          </a:solidFill>
          <a:ln w="28575">
            <a:solidFill>
              <a:schemeClr val="bg1">
                <a:lumMod val="75000"/>
              </a:schemeClr>
            </a:solidFill>
            <a:round/>
          </a:ln>
        </p:spPr>
        <p:txBody>
          <a:bodyPr rtlCol="0" anchor="ctr"/>
          <a:lstStyle/>
          <a:p>
            <a:pPr lvl="0" defTabSz="622300">
              <a:lnSpc>
                <a:spcPct val="90000"/>
              </a:lnSpc>
              <a:spcBef>
                <a:spcPct val="0"/>
              </a:spcBef>
              <a:spcAft>
                <a:spcPct val="35000"/>
              </a:spcAft>
              <a:buNone/>
            </a:pPr>
            <a:r>
              <a:rPr lang="zh-CN" altLang="en-US" sz="1800" b="0" dirty="0">
                <a:solidFill>
                  <a:schemeClr val="tx1"/>
                </a:solidFill>
                <a:latin typeface="+mn-ea"/>
                <a:ea typeface="+mn-ea"/>
                <a:cs typeface="+mn-ea"/>
                <a:sym typeface="+mn-lt"/>
              </a:rPr>
              <a:t>血清总</a:t>
            </a:r>
            <a:r>
              <a:rPr lang="en-US" altLang="zh-CN" sz="1800" b="0" dirty="0">
                <a:solidFill>
                  <a:schemeClr val="tx1"/>
                </a:solidFill>
                <a:latin typeface="+mn-ea"/>
                <a:ea typeface="+mn-ea"/>
                <a:cs typeface="+mn-ea"/>
                <a:sym typeface="+mn-lt"/>
              </a:rPr>
              <a:t>IgE</a:t>
            </a:r>
            <a:r>
              <a:rPr lang="zh-CN" altLang="en-US" sz="1800" b="0" dirty="0">
                <a:solidFill>
                  <a:schemeClr val="tx1"/>
                </a:solidFill>
                <a:latin typeface="+mn-ea"/>
                <a:ea typeface="+mn-ea"/>
                <a:cs typeface="+mn-ea"/>
                <a:sym typeface="+mn-lt"/>
              </a:rPr>
              <a:t>和特异性</a:t>
            </a:r>
            <a:r>
              <a:rPr lang="en-US" altLang="zh-CN" sz="1800" b="0" dirty="0">
                <a:solidFill>
                  <a:schemeClr val="tx1"/>
                </a:solidFill>
                <a:latin typeface="+mn-ea"/>
                <a:ea typeface="+mn-ea"/>
                <a:cs typeface="+mn-ea"/>
                <a:sym typeface="+mn-lt"/>
              </a:rPr>
              <a:t>IgE</a:t>
            </a:r>
            <a:r>
              <a:rPr lang="zh-CN" altLang="en-US" sz="1800" b="0" dirty="0">
                <a:solidFill>
                  <a:schemeClr val="tx1"/>
                </a:solidFill>
                <a:latin typeface="+mn-ea"/>
                <a:ea typeface="+mn-ea"/>
                <a:cs typeface="+mn-ea"/>
                <a:sym typeface="+mn-lt"/>
              </a:rPr>
              <a:t>检测是诊断致敏原引起的过敏性疾病的重要指标</a:t>
            </a:r>
            <a:endParaRPr lang="en-US" altLang="zh-CN" sz="1800" b="0" dirty="0">
              <a:solidFill>
                <a:schemeClr val="tx1"/>
              </a:solidFill>
              <a:latin typeface="+mn-ea"/>
              <a:ea typeface="+mn-ea"/>
              <a:cs typeface="+mn-ea"/>
              <a:sym typeface="+mn-lt"/>
            </a:endParaRPr>
          </a:p>
        </p:txBody>
      </p:sp>
      <p:sp>
        <p:nvSpPr>
          <p:cNvPr id="31" name="矩形 30"/>
          <p:cNvSpPr/>
          <p:nvPr/>
        </p:nvSpPr>
        <p:spPr bwMode="auto">
          <a:xfrm>
            <a:off x="2098860" y="4672645"/>
            <a:ext cx="4939249" cy="787487"/>
          </a:xfrm>
          <a:prstGeom prst="rect">
            <a:avLst/>
          </a:prstGeom>
          <a:solidFill>
            <a:schemeClr val="bg1"/>
          </a:solidFill>
          <a:ln w="28575">
            <a:solidFill>
              <a:schemeClr val="bg1">
                <a:lumMod val="75000"/>
              </a:schemeClr>
            </a:solidFill>
            <a:round/>
          </a:ln>
        </p:spPr>
        <p:txBody>
          <a:bodyPr rtlCol="0" anchor="ctr"/>
          <a:lstStyle/>
          <a:p>
            <a:pPr lvl="0" defTabSz="622300">
              <a:lnSpc>
                <a:spcPct val="90000"/>
              </a:lnSpc>
              <a:spcBef>
                <a:spcPct val="0"/>
              </a:spcBef>
              <a:spcAft>
                <a:spcPct val="35000"/>
              </a:spcAft>
              <a:buNone/>
            </a:pPr>
            <a:r>
              <a:rPr lang="zh-CN" altLang="en-US" sz="1800" b="0">
                <a:solidFill>
                  <a:schemeClr val="tx1"/>
                </a:solidFill>
                <a:latin typeface="+mn-ea"/>
                <a:ea typeface="+mn-ea"/>
                <a:cs typeface="+mn-ea"/>
                <a:sym typeface="+mn-lt"/>
              </a:rPr>
              <a:t>不同的检测方法有不同的特异度（假阴性）和灵敏度（假阳性）</a:t>
            </a:r>
            <a:endParaRPr lang="en-US" altLang="zh-CN" sz="1800" b="0" dirty="0">
              <a:solidFill>
                <a:schemeClr val="tx1"/>
              </a:solidFill>
              <a:latin typeface="+mn-ea"/>
              <a:ea typeface="+mn-ea"/>
              <a:cs typeface="+mn-ea"/>
              <a:sym typeface="+mn-lt"/>
            </a:endParaRPr>
          </a:p>
        </p:txBody>
      </p:sp>
      <p:sp>
        <p:nvSpPr>
          <p:cNvPr id="32" name="矩形 31"/>
          <p:cNvSpPr/>
          <p:nvPr/>
        </p:nvSpPr>
        <p:spPr bwMode="auto">
          <a:xfrm>
            <a:off x="2098675" y="5809615"/>
            <a:ext cx="5036820" cy="657860"/>
          </a:xfrm>
          <a:prstGeom prst="rect">
            <a:avLst/>
          </a:prstGeom>
          <a:solidFill>
            <a:schemeClr val="bg1"/>
          </a:solidFill>
          <a:ln w="28575">
            <a:solidFill>
              <a:schemeClr val="bg1">
                <a:lumMod val="75000"/>
              </a:schemeClr>
            </a:solidFill>
            <a:round/>
          </a:ln>
        </p:spPr>
        <p:txBody>
          <a:bodyPr rtlCol="0" anchor="ctr"/>
          <a:lstStyle/>
          <a:p>
            <a:pPr lvl="0" defTabSz="622300">
              <a:lnSpc>
                <a:spcPct val="90000"/>
              </a:lnSpc>
              <a:spcBef>
                <a:spcPct val="0"/>
              </a:spcBef>
              <a:spcAft>
                <a:spcPct val="35000"/>
              </a:spcAft>
              <a:buNone/>
            </a:pPr>
            <a:r>
              <a:rPr lang="zh-CN" altLang="en-US" sz="1800" b="0" dirty="0">
                <a:solidFill>
                  <a:schemeClr val="tx1"/>
                </a:solidFill>
                <a:latin typeface="+mn-ea"/>
                <a:ea typeface="+mn-ea"/>
                <a:cs typeface="+mn-ea"/>
                <a:sym typeface="+mn-lt"/>
              </a:rPr>
              <a:t>特别注意过敏原之间的交叉反应和泛过敏原组分</a:t>
            </a:r>
            <a:endParaRPr lang="zh-CN" altLang="en-US" sz="1800" b="0" dirty="0">
              <a:solidFill>
                <a:schemeClr val="tx1"/>
              </a:solidFill>
              <a:latin typeface="+mn-ea"/>
              <a:ea typeface="+mn-ea"/>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859216" cy="850106"/>
          </a:xfrm>
        </p:spPr>
        <p:txBody>
          <a:bodyPr/>
          <a:lstStyle/>
          <a:p>
            <a:r>
              <a:rPr lang="zh-CN" altLang="en-US" sz="3200" dirty="0">
                <a:latin typeface="微软雅黑" panose="020B0503020204020204" pitchFamily="34" charset="-122"/>
                <a:ea typeface="微软雅黑" panose="020B0503020204020204" pitchFamily="34" charset="-122"/>
              </a:rPr>
              <a:t>变应性疾病的特异性诊断</a:t>
            </a:r>
            <a:endParaRPr lang="en-US" sz="3200" dirty="0">
              <a:latin typeface="微软雅黑" panose="020B0503020204020204" pitchFamily="34" charset="-122"/>
              <a:ea typeface="微软雅黑" panose="020B0503020204020204" pitchFamily="34" charset="-122"/>
            </a:endParaRPr>
          </a:p>
        </p:txBody>
      </p:sp>
      <p:sp>
        <p:nvSpPr>
          <p:cNvPr id="7" name="Rounded Rectangle 6"/>
          <p:cNvSpPr/>
          <p:nvPr/>
        </p:nvSpPr>
        <p:spPr bwMode="auto">
          <a:xfrm>
            <a:off x="1601930" y="1004470"/>
            <a:ext cx="6143668" cy="4080714"/>
          </a:xfrm>
          <a:prstGeom prst="round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bg1"/>
              </a:solidFill>
              <a:effectLst/>
              <a:latin typeface="Arial" panose="020B0604020202020204" pitchFamily="34" charset="0"/>
            </a:endParaRPr>
          </a:p>
        </p:txBody>
      </p:sp>
      <p:grpSp>
        <p:nvGrpSpPr>
          <p:cNvPr id="8" name="Group 25"/>
          <p:cNvGrpSpPr/>
          <p:nvPr/>
        </p:nvGrpSpPr>
        <p:grpSpPr>
          <a:xfrm>
            <a:off x="1874059" y="1269467"/>
            <a:ext cx="5643601" cy="3571899"/>
            <a:chOff x="785787" y="1214422"/>
            <a:chExt cx="7475473" cy="4047446"/>
          </a:xfrm>
        </p:grpSpPr>
        <p:grpSp>
          <p:nvGrpSpPr>
            <p:cNvPr id="9" name="Group 121"/>
            <p:cNvGrpSpPr/>
            <p:nvPr/>
          </p:nvGrpSpPr>
          <p:grpSpPr>
            <a:xfrm>
              <a:off x="785601" y="1214420"/>
              <a:ext cx="7285970" cy="4047444"/>
              <a:chOff x="1643042" y="1098602"/>
              <a:chExt cx="6203226" cy="3558361"/>
            </a:xfrm>
          </p:grpSpPr>
          <p:cxnSp>
            <p:nvCxnSpPr>
              <p:cNvPr id="13" name="Straight Arrow Connector 12"/>
              <p:cNvCxnSpPr/>
              <p:nvPr/>
            </p:nvCxnSpPr>
            <p:spPr bwMode="auto">
              <a:xfrm rot="16200000" flipH="1">
                <a:off x="6186977" y="3319272"/>
                <a:ext cx="274320" cy="1650"/>
              </a:xfrm>
              <a:prstGeom prst="straightConnector1">
                <a:avLst/>
              </a:prstGeom>
              <a:ln w="22225">
                <a:solidFill>
                  <a:schemeClr val="tx2"/>
                </a:solidFill>
                <a:headEnd type="none" w="med" len="med"/>
                <a:tailEnd type="arrow"/>
              </a:ln>
            </p:spPr>
            <p:style>
              <a:lnRef idx="1">
                <a:schemeClr val="dk1"/>
              </a:lnRef>
              <a:fillRef idx="0">
                <a:schemeClr val="dk1"/>
              </a:fillRef>
              <a:effectRef idx="0">
                <a:schemeClr val="dk1"/>
              </a:effectRef>
              <a:fontRef idx="minor">
                <a:schemeClr val="tx1"/>
              </a:fontRef>
            </p:style>
          </p:cxnSp>
          <p:sp>
            <p:nvSpPr>
              <p:cNvPr id="14" name="Rectangle 13"/>
              <p:cNvSpPr/>
              <p:nvPr/>
            </p:nvSpPr>
            <p:spPr bwMode="auto">
              <a:xfrm flipH="1">
                <a:off x="5526469" y="3477271"/>
                <a:ext cx="1617299" cy="365760"/>
              </a:xfrm>
              <a:prstGeom prst="rect">
                <a:avLst/>
              </a:prstGeom>
              <a:solidFill>
                <a:schemeClr val="tx2"/>
              </a:solidFill>
              <a:ln w="9525" cap="flat" cmpd="sng" algn="ctr">
                <a:solidFill>
                  <a:schemeClr val="accent1">
                    <a:lumMod val="50000"/>
                  </a:schemeClr>
                </a:solidFill>
                <a:prstDash val="solid"/>
                <a:round/>
                <a:headEnd type="none" w="med" len="med"/>
                <a:tailEnd type="none" w="med" len="med"/>
              </a:ln>
              <a:effectLst>
                <a:innerShdw blurRad="63500" dist="50800" dir="16200000">
                  <a:prstClr val="black">
                    <a:alpha val="50000"/>
                  </a:prstClr>
                </a:innerShdw>
              </a:effectLst>
              <a:scene3d>
                <a:camera prst="orthographicFront">
                  <a:rot lat="0" lon="0" rev="0"/>
                </a:camera>
                <a:lightRig rig="contrasting" dir="t">
                  <a:rot lat="0" lon="0" rev="7800000"/>
                </a:lightRig>
              </a:scene3d>
              <a:sp3d>
                <a:bevelT w="139700" h="139700" prst="coolSlant"/>
              </a:sp3d>
            </p:spPr>
            <p:txBody>
              <a:bodyPr vert="horz" wrap="square" lIns="91440" tIns="45720" rIns="91440" bIns="45720" numCol="1" rtlCol="0" anchor="t" anchorCtr="0" compatLnSpc="1"/>
              <a:lstStyle/>
              <a:p>
                <a:pPr marL="0" marR="0" indent="0" algn="ctr" defTabSz="914400" rtl="0" eaLnBrk="0" fontAlgn="base" latinLnBrk="0" hangingPunct="0">
                  <a:lnSpc>
                    <a:spcPct val="100000"/>
                  </a:lnSpc>
                  <a:spcBef>
                    <a:spcPct val="0"/>
                  </a:spcBef>
                  <a:spcAft>
                    <a:spcPct val="0"/>
                  </a:spcAft>
                  <a:buClrTx/>
                  <a:buSzTx/>
                  <a:buFontTx/>
                  <a:buNone/>
                </a:pPr>
                <a:r>
                  <a:rPr kumimoji="0" lang="zh-CN" altLang="en-US" sz="1200" b="0"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rPr>
                  <a:t>阴性</a:t>
                </a:r>
                <a:endParaRPr kumimoji="0" lang="en-US" sz="1200" b="0"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endParaRPr>
              </a:p>
            </p:txBody>
          </p:sp>
          <p:sp>
            <p:nvSpPr>
              <p:cNvPr id="15" name="Rectangle 14"/>
              <p:cNvSpPr/>
              <p:nvPr/>
            </p:nvSpPr>
            <p:spPr bwMode="auto">
              <a:xfrm flipH="1">
                <a:off x="2060820" y="3477271"/>
                <a:ext cx="1668438" cy="363289"/>
              </a:xfrm>
              <a:prstGeom prst="rect">
                <a:avLst/>
              </a:prstGeom>
              <a:solidFill>
                <a:schemeClr val="tx2"/>
              </a:solidFill>
              <a:ln w="9525" cap="flat" cmpd="sng" algn="ctr">
                <a:solidFill>
                  <a:schemeClr val="accent1">
                    <a:lumMod val="50000"/>
                  </a:schemeClr>
                </a:solidFill>
                <a:prstDash val="solid"/>
                <a:round/>
                <a:headEnd type="none" w="med" len="med"/>
                <a:tailEnd type="none" w="med" len="med"/>
              </a:ln>
              <a:effectLst>
                <a:innerShdw blurRad="63500" dist="50800" dir="16200000">
                  <a:prstClr val="black">
                    <a:alpha val="50000"/>
                  </a:prstClr>
                </a:innerShdw>
              </a:effectLst>
              <a:scene3d>
                <a:camera prst="orthographicFront">
                  <a:rot lat="0" lon="0" rev="0"/>
                </a:camera>
                <a:lightRig rig="contrasting" dir="t">
                  <a:rot lat="0" lon="0" rev="7800000"/>
                </a:lightRig>
              </a:scene3d>
              <a:sp3d>
                <a:bevelT w="139700" h="139700" prst="coolSlant"/>
              </a:sp3d>
            </p:spPr>
            <p:txBody>
              <a:bodyPr vert="horz" wrap="square" lIns="91440" tIns="45720" rIns="91440" bIns="45720" numCol="1" rtlCol="0" anchor="t" anchorCtr="0" compatLnSpc="1"/>
              <a:lstStyle/>
              <a:p>
                <a:pPr algn="ctr" eaLnBrk="0" hangingPunct="0"/>
                <a:r>
                  <a:rPr kumimoji="0" lang="zh-CN" altLang="en-US" sz="1200" b="0"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rPr>
                  <a:t>阳性 </a:t>
                </a:r>
                <a:endParaRPr kumimoji="0" lang="en-US" sz="1200" b="0"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endParaRPr>
              </a:p>
            </p:txBody>
          </p:sp>
          <p:sp>
            <p:nvSpPr>
              <p:cNvPr id="16" name="Rectangle 15"/>
              <p:cNvSpPr/>
              <p:nvPr/>
            </p:nvSpPr>
            <p:spPr bwMode="auto">
              <a:xfrm flipH="1">
                <a:off x="3320335" y="2399059"/>
                <a:ext cx="2523035" cy="365760"/>
              </a:xfrm>
              <a:prstGeom prst="rect">
                <a:avLst/>
              </a:prstGeom>
              <a:solidFill>
                <a:schemeClr val="tx2"/>
              </a:solidFill>
              <a:ln w="9525" cap="flat" cmpd="sng" algn="ctr">
                <a:solidFill>
                  <a:schemeClr val="accent1">
                    <a:lumMod val="50000"/>
                  </a:schemeClr>
                </a:solidFill>
                <a:prstDash val="solid"/>
                <a:round/>
                <a:headEnd type="none" w="med" len="med"/>
                <a:tailEnd type="none" w="med" len="med"/>
              </a:ln>
              <a:effectLst>
                <a:innerShdw blurRad="63500" dist="50800" dir="16200000">
                  <a:prstClr val="black">
                    <a:alpha val="50000"/>
                  </a:prstClr>
                </a:innerShdw>
              </a:effectLst>
              <a:scene3d>
                <a:camera prst="orthographicFront">
                  <a:rot lat="0" lon="0" rev="0"/>
                </a:camera>
                <a:lightRig rig="contrasting" dir="t">
                  <a:rot lat="0" lon="0" rev="7800000"/>
                </a:lightRig>
              </a:scene3d>
              <a:sp3d>
                <a:bevelT w="139700" h="139700" prst="coolSlant"/>
              </a:sp3d>
            </p:spPr>
            <p:txBody>
              <a:bodyPr vert="horz" wrap="square" lIns="91440" tIns="45720" rIns="91440" bIns="45720" numCol="1" rtlCol="0" anchor="t" anchorCtr="0" compatLnSpc="1"/>
              <a:lstStyle/>
              <a:p>
                <a:pPr marL="0" marR="0" indent="0" algn="ctr" defTabSz="914400" rtl="0" eaLnBrk="0" fontAlgn="base" latinLnBrk="0" hangingPunct="0">
                  <a:lnSpc>
                    <a:spcPct val="100000"/>
                  </a:lnSpc>
                  <a:spcBef>
                    <a:spcPct val="0"/>
                  </a:spcBef>
                  <a:spcAft>
                    <a:spcPct val="0"/>
                  </a:spcAft>
                  <a:buClrTx/>
                  <a:buSzTx/>
                  <a:buFontTx/>
                  <a:buNone/>
                </a:pPr>
                <a:r>
                  <a:rPr kumimoji="0" lang="zh-CN" altLang="en-US" sz="1200" b="0"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rPr>
                  <a:t>皮肤试验</a:t>
                </a:r>
                <a:endParaRPr kumimoji="0" lang="en-US" sz="1200" b="0"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endParaRPr>
              </a:p>
            </p:txBody>
          </p:sp>
          <p:sp>
            <p:nvSpPr>
              <p:cNvPr id="17" name="Rectangle 16"/>
              <p:cNvSpPr/>
              <p:nvPr/>
            </p:nvSpPr>
            <p:spPr bwMode="auto">
              <a:xfrm flipH="1">
                <a:off x="4462513" y="4291202"/>
                <a:ext cx="3383755" cy="365761"/>
              </a:xfrm>
              <a:prstGeom prst="rect">
                <a:avLst/>
              </a:prstGeom>
              <a:solidFill>
                <a:schemeClr val="tx2"/>
              </a:solidFill>
              <a:ln w="9525" cap="flat" cmpd="sng" algn="ctr">
                <a:solidFill>
                  <a:schemeClr val="accent1">
                    <a:lumMod val="50000"/>
                  </a:schemeClr>
                </a:solidFill>
                <a:prstDash val="solid"/>
                <a:round/>
                <a:headEnd type="none" w="med" len="med"/>
                <a:tailEnd type="none" w="med" len="med"/>
              </a:ln>
              <a:effectLst>
                <a:innerShdw blurRad="63500" dist="50800" dir="16200000">
                  <a:prstClr val="black">
                    <a:alpha val="50000"/>
                  </a:prstClr>
                </a:innerShdw>
              </a:effectLst>
              <a:scene3d>
                <a:camera prst="orthographicFront">
                  <a:rot lat="0" lon="0" rev="0"/>
                </a:camera>
                <a:lightRig rig="contrasting" dir="t">
                  <a:rot lat="0" lon="0" rev="7800000"/>
                </a:lightRig>
              </a:scene3d>
              <a:sp3d>
                <a:bevelT w="139700" h="139700" prst="coolSlant"/>
              </a:sp3d>
            </p:spPr>
            <p:txBody>
              <a:bodyPr vert="horz" wrap="square" lIns="91440" tIns="45720" rIns="91440" bIns="45720" numCol="1" rtlCol="0" anchor="t" anchorCtr="0" compatLnSpc="1"/>
              <a:lstStyle/>
              <a:p>
                <a:pPr eaLnBrk="0" hangingPunct="0"/>
                <a:r>
                  <a:rPr lang="en-US" sz="1200" dirty="0" err="1">
                    <a:solidFill>
                      <a:schemeClr val="bg1"/>
                    </a:solidFill>
                    <a:latin typeface="微软雅黑" panose="020B0503020204020204" pitchFamily="34" charset="-122"/>
                    <a:ea typeface="微软雅黑" panose="020B0503020204020204" pitchFamily="34" charset="-122"/>
                  </a:rPr>
                  <a:t>Phadiatop</a:t>
                </a:r>
                <a:r>
                  <a:rPr lang="en-US" sz="1200" dirty="0">
                    <a:solidFill>
                      <a:schemeClr val="bg1"/>
                    </a:solidFill>
                    <a:latin typeface="微软雅黑" panose="020B0503020204020204" pitchFamily="34" charset="-122"/>
                    <a:ea typeface="微软雅黑" panose="020B0503020204020204" pitchFamily="34" charset="-122"/>
                  </a:rPr>
                  <a:t>/FX5E/</a:t>
                </a:r>
                <a:r>
                  <a:rPr lang="en-US" sz="1200" dirty="0" err="1">
                    <a:solidFill>
                      <a:schemeClr val="bg1"/>
                    </a:solidFill>
                    <a:latin typeface="微软雅黑" panose="020B0503020204020204" pitchFamily="34" charset="-122"/>
                    <a:ea typeface="微软雅黑" panose="020B0503020204020204" pitchFamily="34" charset="-122"/>
                  </a:rPr>
                  <a:t>Phadiatop</a:t>
                </a:r>
                <a:r>
                  <a:rPr lang="en-US" sz="1200" dirty="0">
                    <a:solidFill>
                      <a:schemeClr val="bg1"/>
                    </a:solidFill>
                    <a:latin typeface="微软雅黑" panose="020B0503020204020204" pitchFamily="34" charset="-122"/>
                    <a:ea typeface="微软雅黑" panose="020B0503020204020204" pitchFamily="34" charset="-122"/>
                  </a:rPr>
                  <a:t>  infant </a:t>
                </a:r>
              </a:p>
            </p:txBody>
          </p:sp>
          <p:sp>
            <p:nvSpPr>
              <p:cNvPr id="18" name="Rectangle 17"/>
              <p:cNvSpPr/>
              <p:nvPr/>
            </p:nvSpPr>
            <p:spPr bwMode="auto">
              <a:xfrm flipH="1">
                <a:off x="2327290" y="4291201"/>
                <a:ext cx="1152587" cy="365760"/>
              </a:xfrm>
              <a:prstGeom prst="rect">
                <a:avLst/>
              </a:prstGeom>
              <a:solidFill>
                <a:schemeClr val="tx2"/>
              </a:solidFill>
              <a:ln w="9525" cap="flat" cmpd="sng" algn="ctr">
                <a:solidFill>
                  <a:schemeClr val="accent1">
                    <a:lumMod val="50000"/>
                  </a:schemeClr>
                </a:solidFill>
                <a:prstDash val="solid"/>
                <a:round/>
                <a:headEnd type="none" w="med" len="med"/>
                <a:tailEnd type="none" w="med" len="med"/>
              </a:ln>
              <a:effectLst>
                <a:innerShdw blurRad="63500" dist="50800" dir="16200000">
                  <a:prstClr val="black">
                    <a:alpha val="50000"/>
                  </a:prstClr>
                </a:innerShdw>
              </a:effectLst>
              <a:scene3d>
                <a:camera prst="orthographicFront">
                  <a:rot lat="0" lon="0" rev="0"/>
                </a:camera>
                <a:lightRig rig="contrasting" dir="t">
                  <a:rot lat="0" lon="0" rev="7800000"/>
                </a:lightRig>
              </a:scene3d>
              <a:sp3d>
                <a:bevelT w="139700" h="139700" prst="coolSlant"/>
              </a:sp3d>
            </p:spPr>
            <p:txBody>
              <a:bodyPr vert="horz" wrap="square" lIns="91440" tIns="45720" rIns="91440" bIns="45720" numCol="1" rtlCol="0" anchor="t" anchorCtr="0" compatLnSpc="1"/>
              <a:lstStyle/>
              <a:p>
                <a:pPr lvl="0" algn="ctr"/>
                <a:r>
                  <a:rPr lang="en-US" sz="1200" dirty="0" err="1">
                    <a:solidFill>
                      <a:schemeClr val="bg1"/>
                    </a:solidFill>
                    <a:latin typeface="微软雅黑" panose="020B0503020204020204" pitchFamily="34" charset="-122"/>
                    <a:ea typeface="微软雅黑" panose="020B0503020204020204" pitchFamily="34" charset="-122"/>
                  </a:rPr>
                  <a:t>sIgE</a:t>
                </a:r>
                <a:endParaRPr lang="en-US" sz="1200" dirty="0">
                  <a:solidFill>
                    <a:schemeClr val="bg1"/>
                  </a:solidFill>
                  <a:latin typeface="微软雅黑" panose="020B0503020204020204" pitchFamily="34" charset="-122"/>
                  <a:ea typeface="微软雅黑" panose="020B0503020204020204" pitchFamily="34" charset="-122"/>
                </a:endParaRPr>
              </a:p>
            </p:txBody>
          </p:sp>
          <p:sp>
            <p:nvSpPr>
              <p:cNvPr id="19" name="Rectangle 6"/>
              <p:cNvSpPr/>
              <p:nvPr/>
            </p:nvSpPr>
            <p:spPr bwMode="auto">
              <a:xfrm flipH="1">
                <a:off x="1643042" y="1098602"/>
                <a:ext cx="2143141" cy="365760"/>
              </a:xfrm>
              <a:prstGeom prst="rect">
                <a:avLst/>
              </a:prstGeom>
              <a:solidFill>
                <a:schemeClr val="tx2"/>
              </a:solidFill>
              <a:ln w="9525" cap="flat" cmpd="sng" algn="ctr">
                <a:solidFill>
                  <a:schemeClr val="accent1">
                    <a:lumMod val="50000"/>
                  </a:schemeClr>
                </a:solidFill>
                <a:prstDash val="solid"/>
                <a:round/>
                <a:headEnd type="none" w="med" len="med"/>
                <a:tailEnd type="none" w="med" len="med"/>
              </a:ln>
              <a:effectLst>
                <a:innerShdw blurRad="63500" dist="50800" dir="16200000">
                  <a:prstClr val="black">
                    <a:alpha val="50000"/>
                  </a:prstClr>
                </a:innerShdw>
              </a:effectLst>
              <a:scene3d>
                <a:camera prst="orthographicFront">
                  <a:rot lat="0" lon="0" rev="0"/>
                </a:camera>
                <a:lightRig rig="contrasting" dir="t">
                  <a:rot lat="0" lon="0" rev="7800000"/>
                </a:lightRig>
              </a:scene3d>
              <a:sp3d>
                <a:bevelT w="139700" h="139700" prst="coolSlant"/>
              </a:sp3d>
            </p:spPr>
            <p:txBody>
              <a:bodyPr vert="horz" wrap="square" lIns="91440" tIns="45720" rIns="91440" bIns="45720" numCol="1" rtlCol="0" anchor="t" anchorCtr="0" compatLnSpc="1"/>
              <a:lstStyle/>
              <a:p>
                <a:pPr marL="0" marR="0" indent="0" algn="ctr" defTabSz="914400" rtl="0" eaLnBrk="0" fontAlgn="base" latinLnBrk="0" hangingPunct="0">
                  <a:lnSpc>
                    <a:spcPct val="100000"/>
                  </a:lnSpc>
                  <a:spcBef>
                    <a:spcPct val="0"/>
                  </a:spcBef>
                  <a:spcAft>
                    <a:spcPct val="0"/>
                  </a:spcAft>
                  <a:buClrTx/>
                  <a:buSzTx/>
                  <a:buFontTx/>
                  <a:buNone/>
                </a:pPr>
                <a:r>
                  <a:rPr kumimoji="0" lang="en-US" sz="1200" b="0" i="0" u="none" strike="noStrike" cap="none" normalizeH="0" baseline="0" dirty="0" err="1">
                    <a:ln>
                      <a:noFill/>
                    </a:ln>
                    <a:solidFill>
                      <a:schemeClr val="bg1"/>
                    </a:solidFill>
                    <a:effectLst/>
                    <a:latin typeface="微软雅黑" panose="020B0503020204020204" pitchFamily="34" charset="-122"/>
                    <a:ea typeface="微软雅黑" panose="020B0503020204020204" pitchFamily="34" charset="-122"/>
                  </a:rPr>
                  <a:t>sIgE</a:t>
                </a:r>
                <a:r>
                  <a:rPr kumimoji="0" lang="zh-CN" altLang="en-US" sz="1200" b="0"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rPr>
                  <a:t>（单价或多价</a:t>
                </a:r>
                <a:r>
                  <a:rPr kumimoji="0" lang="zh-CN" altLang="en-US" sz="1200" b="0" i="0" u="none" strike="noStrike" cap="none" normalizeH="0" dirty="0">
                    <a:ln>
                      <a:noFill/>
                    </a:ln>
                    <a:solidFill>
                      <a:schemeClr val="bg1"/>
                    </a:solidFill>
                    <a:effectLst/>
                    <a:latin typeface="微软雅黑" panose="020B0503020204020204" pitchFamily="34" charset="-122"/>
                    <a:ea typeface="微软雅黑" panose="020B0503020204020204" pitchFamily="34" charset="-122"/>
                  </a:rPr>
                  <a:t> ） </a:t>
                </a:r>
                <a:endParaRPr kumimoji="0" lang="en-US" sz="1200" b="0"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endParaRPr>
              </a:p>
            </p:txBody>
          </p:sp>
          <p:sp>
            <p:nvSpPr>
              <p:cNvPr id="20" name="Rectangle 19"/>
              <p:cNvSpPr/>
              <p:nvPr/>
            </p:nvSpPr>
            <p:spPr bwMode="auto">
              <a:xfrm flipH="1">
                <a:off x="3522827" y="1785928"/>
                <a:ext cx="2152001" cy="365760"/>
              </a:xfrm>
              <a:prstGeom prst="rect">
                <a:avLst/>
              </a:prstGeom>
              <a:solidFill>
                <a:schemeClr val="tx2"/>
              </a:solidFill>
              <a:ln w="9525" cap="flat" cmpd="sng" algn="ctr">
                <a:solidFill>
                  <a:schemeClr val="accent1">
                    <a:lumMod val="50000"/>
                  </a:schemeClr>
                </a:solidFill>
                <a:prstDash val="solid"/>
                <a:round/>
                <a:headEnd type="none" w="med" len="med"/>
                <a:tailEnd type="none" w="med" len="med"/>
              </a:ln>
              <a:effectLst>
                <a:innerShdw blurRad="63500" dist="50800" dir="16200000">
                  <a:prstClr val="black">
                    <a:alpha val="50000"/>
                  </a:prstClr>
                </a:innerShdw>
              </a:effectLst>
              <a:scene3d>
                <a:camera prst="orthographicFront">
                  <a:rot lat="0" lon="0" rev="0"/>
                </a:camera>
                <a:lightRig rig="contrasting" dir="t">
                  <a:rot lat="0" lon="0" rev="7800000"/>
                </a:lightRig>
              </a:scene3d>
              <a:sp3d>
                <a:bevelT w="139700" h="139700" prst="coolSlant"/>
              </a:sp3d>
            </p:spPr>
            <p:txBody>
              <a:bodyPr vert="horz" wrap="square" lIns="91440" tIns="45720" rIns="91440" bIns="45720" numCol="1" rtlCol="0" anchor="t" anchorCtr="0" compatLnSpc="1"/>
              <a:lstStyle/>
              <a:p>
                <a:pPr marL="0" marR="0" indent="0" algn="ctr" defTabSz="914400" rtl="0" eaLnBrk="0" fontAlgn="base" latinLnBrk="0" hangingPunct="0">
                  <a:lnSpc>
                    <a:spcPct val="100000"/>
                  </a:lnSpc>
                  <a:spcBef>
                    <a:spcPct val="0"/>
                  </a:spcBef>
                  <a:spcAft>
                    <a:spcPct val="0"/>
                  </a:spcAft>
                  <a:buClrTx/>
                  <a:buSzTx/>
                  <a:buFontTx/>
                  <a:buNone/>
                </a:pPr>
                <a:r>
                  <a:rPr lang="zh-CN" altLang="en-US" sz="1200" dirty="0">
                    <a:solidFill>
                      <a:schemeClr val="bg1"/>
                    </a:solidFill>
                    <a:latin typeface="微软雅黑" panose="020B0503020204020204" pitchFamily="34" charset="-122"/>
                    <a:ea typeface="微软雅黑" panose="020B0503020204020204" pitchFamily="34" charset="-122"/>
                  </a:rPr>
                  <a:t>病史</a:t>
                </a:r>
                <a:endParaRPr kumimoji="0" lang="en-US" sz="1200" b="0"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endParaRPr>
              </a:p>
            </p:txBody>
          </p:sp>
          <p:grpSp>
            <p:nvGrpSpPr>
              <p:cNvPr id="21" name="Group 59"/>
              <p:cNvGrpSpPr/>
              <p:nvPr/>
            </p:nvGrpSpPr>
            <p:grpSpPr>
              <a:xfrm flipH="1">
                <a:off x="2909794" y="3191518"/>
                <a:ext cx="3413519" cy="274321"/>
                <a:chOff x="5715008" y="2548574"/>
                <a:chExt cx="3286149" cy="274321"/>
              </a:xfrm>
            </p:grpSpPr>
            <p:cxnSp>
              <p:nvCxnSpPr>
                <p:cNvPr id="27" name="Straight Connector 26"/>
                <p:cNvCxnSpPr/>
                <p:nvPr/>
              </p:nvCxnSpPr>
              <p:spPr bwMode="auto">
                <a:xfrm>
                  <a:off x="5715008" y="2548575"/>
                  <a:ext cx="3286148" cy="0"/>
                </a:xfrm>
                <a:prstGeom prst="line">
                  <a:avLst/>
                </a:prstGeom>
                <a:ln w="22225">
                  <a:solidFill>
                    <a:schemeClr val="tx2"/>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8" name="Straight Arrow Connector 27"/>
                <p:cNvCxnSpPr/>
                <p:nvPr/>
              </p:nvCxnSpPr>
              <p:spPr bwMode="auto">
                <a:xfrm rot="5400000">
                  <a:off x="8863202" y="2684941"/>
                  <a:ext cx="274321" cy="1588"/>
                </a:xfrm>
                <a:prstGeom prst="straightConnector1">
                  <a:avLst/>
                </a:prstGeom>
                <a:ln w="22225">
                  <a:solidFill>
                    <a:schemeClr val="tx2"/>
                  </a:solidFill>
                  <a:headEnd type="none" w="med" len="med"/>
                  <a:tailEnd type="arrow"/>
                </a:ln>
              </p:spPr>
              <p:style>
                <a:lnRef idx="1">
                  <a:schemeClr val="dk1"/>
                </a:lnRef>
                <a:fillRef idx="0">
                  <a:schemeClr val="dk1"/>
                </a:fillRef>
                <a:effectRef idx="0">
                  <a:schemeClr val="dk1"/>
                </a:effectRef>
                <a:fontRef idx="minor">
                  <a:schemeClr val="tx1"/>
                </a:fontRef>
              </p:style>
            </p:cxnSp>
          </p:grpSp>
          <p:cxnSp>
            <p:nvCxnSpPr>
              <p:cNvPr id="22" name="Straight Arrow Connector 21"/>
              <p:cNvCxnSpPr/>
              <p:nvPr/>
            </p:nvCxnSpPr>
            <p:spPr bwMode="auto">
              <a:xfrm rot="16200000" flipH="1">
                <a:off x="4435666" y="2964717"/>
                <a:ext cx="274320" cy="1650"/>
              </a:xfrm>
              <a:prstGeom prst="straightConnector1">
                <a:avLst/>
              </a:prstGeom>
              <a:ln w="22225">
                <a:solidFill>
                  <a:schemeClr val="tx2"/>
                </a:solidFill>
                <a:headEnd type="none" w="med" len="med"/>
                <a:tailEnd type="arrow"/>
              </a:ln>
            </p:spPr>
            <p:style>
              <a:lnRef idx="1">
                <a:schemeClr val="dk1"/>
              </a:lnRef>
              <a:fillRef idx="0">
                <a:schemeClr val="dk1"/>
              </a:fillRef>
              <a:effectRef idx="0">
                <a:schemeClr val="dk1"/>
              </a:effectRef>
              <a:fontRef idx="minor">
                <a:schemeClr val="tx1"/>
              </a:fontRef>
            </p:style>
          </p:cxnSp>
          <p:grpSp>
            <p:nvGrpSpPr>
              <p:cNvPr id="23" name="Group 86"/>
              <p:cNvGrpSpPr/>
              <p:nvPr/>
            </p:nvGrpSpPr>
            <p:grpSpPr>
              <a:xfrm flipH="1">
                <a:off x="2912936" y="3904895"/>
                <a:ext cx="3410613" cy="346607"/>
                <a:chOff x="7338102" y="-478843"/>
                <a:chExt cx="4195239" cy="444935"/>
              </a:xfrm>
            </p:grpSpPr>
            <p:cxnSp>
              <p:nvCxnSpPr>
                <p:cNvPr id="25" name="Straight Arrow Connector 24"/>
                <p:cNvCxnSpPr/>
                <p:nvPr/>
              </p:nvCxnSpPr>
              <p:spPr bwMode="auto">
                <a:xfrm rot="5400000">
                  <a:off x="7116825" y="-256773"/>
                  <a:ext cx="444142" cy="1588"/>
                </a:xfrm>
                <a:prstGeom prst="straightConnector1">
                  <a:avLst/>
                </a:prstGeom>
                <a:ln w="22225">
                  <a:solidFill>
                    <a:schemeClr val="tx2"/>
                  </a:solidFill>
                  <a:headEnd type="none" w="med" len="med"/>
                  <a:tailEnd type="arrow"/>
                </a:ln>
              </p:spPr>
              <p:style>
                <a:lnRef idx="1">
                  <a:schemeClr val="dk1"/>
                </a:lnRef>
                <a:fillRef idx="0">
                  <a:schemeClr val="dk1"/>
                </a:fillRef>
                <a:effectRef idx="0">
                  <a:schemeClr val="dk1"/>
                </a:effectRef>
                <a:fontRef idx="minor">
                  <a:schemeClr val="tx1"/>
                </a:fontRef>
              </p:style>
            </p:cxnSp>
            <p:cxnSp>
              <p:nvCxnSpPr>
                <p:cNvPr id="26" name="Straight Arrow Connector 25"/>
                <p:cNvCxnSpPr/>
                <p:nvPr/>
              </p:nvCxnSpPr>
              <p:spPr bwMode="auto">
                <a:xfrm rot="5400000">
                  <a:off x="11310476" y="-257566"/>
                  <a:ext cx="444142" cy="1588"/>
                </a:xfrm>
                <a:prstGeom prst="straightConnector1">
                  <a:avLst/>
                </a:prstGeom>
                <a:ln w="22225">
                  <a:solidFill>
                    <a:schemeClr val="tx2"/>
                  </a:solidFill>
                  <a:headEnd type="none" w="med" len="med"/>
                  <a:tailEnd type="arrow"/>
                </a:ln>
              </p:spPr>
              <p:style>
                <a:lnRef idx="1">
                  <a:schemeClr val="dk1"/>
                </a:lnRef>
                <a:fillRef idx="0">
                  <a:schemeClr val="dk1"/>
                </a:fillRef>
                <a:effectRef idx="0">
                  <a:schemeClr val="dk1"/>
                </a:effectRef>
                <a:fontRef idx="minor">
                  <a:schemeClr val="tx1"/>
                </a:fontRef>
              </p:style>
            </p:cxnSp>
          </p:grpSp>
          <p:cxnSp>
            <p:nvCxnSpPr>
              <p:cNvPr id="24" name="Straight Arrow Connector 23"/>
              <p:cNvCxnSpPr/>
              <p:nvPr/>
            </p:nvCxnSpPr>
            <p:spPr bwMode="auto">
              <a:xfrm rot="16200000" flipH="1">
                <a:off x="4422284" y="2273247"/>
                <a:ext cx="274320" cy="1650"/>
              </a:xfrm>
              <a:prstGeom prst="straightConnector1">
                <a:avLst/>
              </a:prstGeom>
              <a:ln>
                <a:solidFill>
                  <a:schemeClr val="accent1">
                    <a:lumMod val="50000"/>
                  </a:schemeClr>
                </a:solidFill>
                <a:headEnd type="none" w="med" len="med"/>
                <a:tailEnd type="arrow"/>
              </a:ln>
            </p:spPr>
            <p:style>
              <a:lnRef idx="1">
                <a:schemeClr val="dk1"/>
              </a:lnRef>
              <a:fillRef idx="0">
                <a:schemeClr val="dk1"/>
              </a:fillRef>
              <a:effectRef idx="0">
                <a:schemeClr val="dk1"/>
              </a:effectRef>
              <a:fontRef idx="minor">
                <a:schemeClr val="tx1"/>
              </a:fontRef>
            </p:style>
          </p:cxnSp>
        </p:grpSp>
        <p:sp>
          <p:nvSpPr>
            <p:cNvPr id="10" name="Rectangle 9"/>
            <p:cNvSpPr/>
            <p:nvPr/>
          </p:nvSpPr>
          <p:spPr bwMode="auto">
            <a:xfrm flipH="1">
              <a:off x="4344418" y="1223808"/>
              <a:ext cx="3916842" cy="386661"/>
            </a:xfrm>
            <a:prstGeom prst="rect">
              <a:avLst/>
            </a:prstGeom>
            <a:solidFill>
              <a:schemeClr val="tx2"/>
            </a:solidFill>
            <a:ln w="9525" cap="flat" cmpd="sng" algn="ctr">
              <a:solidFill>
                <a:schemeClr val="accent1">
                  <a:lumMod val="50000"/>
                </a:schemeClr>
              </a:solidFill>
              <a:prstDash val="solid"/>
              <a:round/>
              <a:headEnd type="none" w="med" len="med"/>
              <a:tailEnd type="none" w="med" len="med"/>
            </a:ln>
            <a:effectLst>
              <a:innerShdw blurRad="63500" dist="50800" dir="16200000">
                <a:prstClr val="black">
                  <a:alpha val="50000"/>
                </a:prstClr>
              </a:innerShdw>
            </a:effectLst>
            <a:scene3d>
              <a:camera prst="orthographicFront">
                <a:rot lat="0" lon="0" rev="0"/>
              </a:camera>
              <a:lightRig rig="contrasting" dir="t">
                <a:rot lat="0" lon="0" rev="7800000"/>
              </a:lightRig>
            </a:scene3d>
            <a:sp3d>
              <a:bevelT w="139700" h="139700" prst="coolSlant"/>
            </a:sp3d>
          </p:spPr>
          <p:txBody>
            <a:bodyPr vert="horz" wrap="square" lIns="91440" tIns="45720" rIns="91440" bIns="45720" numCol="1" rtlCol="0" anchor="t" anchorCtr="0" compatLnSpc="1"/>
            <a:lstStyle/>
            <a:p>
              <a:pPr eaLnBrk="0" hangingPunct="0"/>
              <a:r>
                <a:rPr kumimoji="0" lang="en-US" sz="1200" b="0" i="0" u="none" strike="noStrike" cap="none" normalizeH="0" baseline="0" dirty="0" err="1">
                  <a:ln>
                    <a:noFill/>
                  </a:ln>
                  <a:solidFill>
                    <a:schemeClr val="bg1"/>
                  </a:solidFill>
                  <a:effectLst/>
                  <a:latin typeface="微软雅黑" panose="020B0503020204020204" pitchFamily="34" charset="-122"/>
                  <a:ea typeface="微软雅黑" panose="020B0503020204020204" pitchFamily="34" charset="-122"/>
                </a:rPr>
                <a:t>Phadiatop</a:t>
              </a:r>
              <a:r>
                <a:rPr kumimoji="0" lang="en-US" sz="1200" b="0"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rPr>
                <a:t>/</a:t>
              </a:r>
              <a:r>
                <a:rPr kumimoji="0" lang="en-US" sz="1200" b="0" i="0" u="none" strike="noStrike" cap="none" normalizeH="0" dirty="0">
                  <a:ln>
                    <a:noFill/>
                  </a:ln>
                  <a:solidFill>
                    <a:schemeClr val="bg1"/>
                  </a:solidFill>
                  <a:effectLst/>
                  <a:latin typeface="微软雅黑" panose="020B0503020204020204" pitchFamily="34" charset="-122"/>
                  <a:ea typeface="微软雅黑" panose="020B0503020204020204" pitchFamily="34" charset="-122"/>
                </a:rPr>
                <a:t>FX5E/</a:t>
              </a:r>
              <a:r>
                <a:rPr lang="en-US" sz="1200" dirty="0" err="1">
                  <a:solidFill>
                    <a:schemeClr val="bg1"/>
                  </a:solidFill>
                  <a:latin typeface="微软雅黑" panose="020B0503020204020204" pitchFamily="34" charset="-122"/>
                  <a:ea typeface="微软雅黑" panose="020B0503020204020204" pitchFamily="34" charset="-122"/>
                </a:rPr>
                <a:t>Phadiatop</a:t>
              </a:r>
              <a:r>
                <a:rPr lang="en-US" sz="1200" dirty="0">
                  <a:solidFill>
                    <a:schemeClr val="bg1"/>
                  </a:solidFill>
                  <a:latin typeface="微软雅黑" panose="020B0503020204020204" pitchFamily="34" charset="-122"/>
                  <a:ea typeface="微软雅黑" panose="020B0503020204020204" pitchFamily="34" charset="-122"/>
                </a:rPr>
                <a:t>  infant</a:t>
              </a:r>
              <a:r>
                <a:rPr kumimoji="0" lang="en-US" sz="1200" b="0" i="0" u="none" strike="noStrike" cap="none" normalizeH="0" dirty="0">
                  <a:ln>
                    <a:noFill/>
                  </a:ln>
                  <a:solidFill>
                    <a:schemeClr val="bg1"/>
                  </a:solidFill>
                  <a:effectLst/>
                  <a:latin typeface="微软雅黑" panose="020B0503020204020204" pitchFamily="34" charset="-122"/>
                  <a:ea typeface="微软雅黑" panose="020B0503020204020204" pitchFamily="34" charset="-122"/>
                </a:rPr>
                <a:t> </a:t>
              </a:r>
              <a:endParaRPr kumimoji="0" lang="en-US" sz="1200" b="0"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endParaRPr>
            </a:p>
          </p:txBody>
        </p:sp>
        <p:cxnSp>
          <p:nvCxnSpPr>
            <p:cNvPr id="11" name="Straight Arrow Connector 10"/>
            <p:cNvCxnSpPr/>
            <p:nvPr/>
          </p:nvCxnSpPr>
          <p:spPr bwMode="auto">
            <a:xfrm rot="10800000">
              <a:off x="2071671" y="1672521"/>
              <a:ext cx="857256" cy="360362"/>
            </a:xfrm>
            <a:prstGeom prst="straightConnector1">
              <a:avLst/>
            </a:prstGeom>
            <a:solidFill>
              <a:schemeClr val="accent1"/>
            </a:solidFill>
            <a:ln w="22225" cap="flat" cmpd="sng" algn="ctr">
              <a:solidFill>
                <a:schemeClr val="tx2"/>
              </a:solidFill>
              <a:prstDash val="solid"/>
              <a:round/>
              <a:headEnd type="none" w="med" len="med"/>
              <a:tailEnd type="arrow"/>
            </a:ln>
            <a:effectLst/>
          </p:spPr>
        </p:cxnSp>
        <p:cxnSp>
          <p:nvCxnSpPr>
            <p:cNvPr id="12" name="Straight Arrow Connector 11"/>
            <p:cNvCxnSpPr/>
            <p:nvPr/>
          </p:nvCxnSpPr>
          <p:spPr bwMode="auto">
            <a:xfrm flipV="1">
              <a:off x="5500695" y="1672521"/>
              <a:ext cx="928694" cy="360362"/>
            </a:xfrm>
            <a:prstGeom prst="straightConnector1">
              <a:avLst/>
            </a:prstGeom>
            <a:solidFill>
              <a:schemeClr val="accent1"/>
            </a:solidFill>
            <a:ln w="22225" cap="flat" cmpd="sng" algn="ctr">
              <a:solidFill>
                <a:schemeClr val="tx2"/>
              </a:solidFill>
              <a:prstDash val="solid"/>
              <a:round/>
              <a:headEnd type="none" w="med" len="med"/>
              <a:tailEnd type="arrow"/>
            </a:ln>
            <a:effectLst/>
          </p:spPr>
        </p:cxnSp>
      </p:grpSp>
      <p:sp>
        <p:nvSpPr>
          <p:cNvPr id="30" name="Rectangle 29"/>
          <p:cNvSpPr>
            <a:spLocks noChangeArrowheads="1"/>
          </p:cNvSpPr>
          <p:nvPr/>
        </p:nvSpPr>
        <p:spPr bwMode="auto">
          <a:xfrm>
            <a:off x="1743407" y="5157192"/>
            <a:ext cx="3960809" cy="970522"/>
          </a:xfrm>
          <a:prstGeom prst="rect">
            <a:avLst/>
          </a:prstGeom>
          <a:noFill/>
          <a:ln w="9525">
            <a:noFill/>
            <a:miter lim="800000"/>
          </a:ln>
          <a:effectLst/>
        </p:spPr>
        <p:txBody>
          <a:bodyPr wrap="square">
            <a:spAutoFit/>
          </a:bodyPr>
          <a:lstStyle/>
          <a:p>
            <a:r>
              <a:rPr lang="en-US" sz="1400" dirty="0" err="1">
                <a:latin typeface="微软雅黑" panose="020B0503020204020204" pitchFamily="34" charset="-122"/>
                <a:ea typeface="微软雅黑" panose="020B0503020204020204" pitchFamily="34" charset="-122"/>
              </a:rPr>
              <a:t>Phadiatop</a:t>
            </a:r>
            <a:r>
              <a:rPr lang="zh-CN" altLang="en-US" sz="1400" dirty="0">
                <a:latin typeface="微软雅黑" panose="020B0503020204020204" pitchFamily="34" charset="-122"/>
                <a:ea typeface="微软雅黑" panose="020B0503020204020204" pitchFamily="34" charset="-122"/>
              </a:rPr>
              <a:t>：吸入过敏原过筛试验；</a:t>
            </a:r>
            <a:endParaRPr lang="en-US" altLang="zh-CN" sz="1400" dirty="0">
              <a:latin typeface="微软雅黑" panose="020B0503020204020204" pitchFamily="34" charset="-122"/>
              <a:ea typeface="微软雅黑" panose="020B0503020204020204" pitchFamily="34" charset="-122"/>
            </a:endParaRPr>
          </a:p>
          <a:p>
            <a:r>
              <a:rPr lang="en-US" sz="1400" dirty="0">
                <a:latin typeface="微软雅黑" panose="020B0503020204020204" pitchFamily="34" charset="-122"/>
                <a:ea typeface="微软雅黑" panose="020B0503020204020204" pitchFamily="34" charset="-122"/>
              </a:rPr>
              <a:t>FX5E</a:t>
            </a:r>
            <a:r>
              <a:rPr lang="zh-CN" altLang="en-US" sz="1400" dirty="0">
                <a:latin typeface="微软雅黑" panose="020B0503020204020204" pitchFamily="34" charset="-122"/>
                <a:ea typeface="微软雅黑" panose="020B0503020204020204" pitchFamily="34" charset="-122"/>
              </a:rPr>
              <a:t>：食物过敏原过筛试验；</a:t>
            </a:r>
            <a:endParaRPr lang="en-US" altLang="zh-CN" sz="1400" dirty="0">
              <a:latin typeface="微软雅黑" panose="020B0503020204020204" pitchFamily="34" charset="-122"/>
              <a:ea typeface="微软雅黑" panose="020B0503020204020204" pitchFamily="34" charset="-122"/>
            </a:endParaRPr>
          </a:p>
          <a:p>
            <a:r>
              <a:rPr lang="en-US" sz="1400" dirty="0" err="1">
                <a:latin typeface="微软雅黑" panose="020B0503020204020204" pitchFamily="34" charset="-122"/>
                <a:ea typeface="微软雅黑" panose="020B0503020204020204" pitchFamily="34" charset="-122"/>
              </a:rPr>
              <a:t>Phadiatop</a:t>
            </a:r>
            <a:r>
              <a:rPr lang="en-US" sz="1400" dirty="0">
                <a:latin typeface="微软雅黑" panose="020B0503020204020204" pitchFamily="34" charset="-122"/>
                <a:ea typeface="微软雅黑" panose="020B0503020204020204" pitchFamily="34" charset="-122"/>
              </a:rPr>
              <a:t>  infant</a:t>
            </a:r>
            <a:r>
              <a:rPr lang="zh-CN" altLang="en-US" sz="1400" dirty="0">
                <a:latin typeface="微软雅黑" panose="020B0503020204020204" pitchFamily="34" charset="-122"/>
                <a:ea typeface="微软雅黑" panose="020B0503020204020204" pitchFamily="34" charset="-122"/>
              </a:rPr>
              <a:t>：婴幼儿过敏原过筛试验</a:t>
            </a:r>
            <a:r>
              <a:rPr lang="en-US" altLang="zh-CN" sz="1400" dirty="0">
                <a:latin typeface="微软雅黑" panose="020B0503020204020204" pitchFamily="34" charset="-122"/>
                <a:ea typeface="微软雅黑" panose="020B0503020204020204" pitchFamily="34" charset="-122"/>
              </a:rPr>
              <a:t>        </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5" name="TextBox 6"/>
          <p:cNvSpPr txBox="1">
            <a:spLocks noChangeArrowheads="1"/>
          </p:cNvSpPr>
          <p:nvPr/>
        </p:nvSpPr>
        <p:spPr bwMode="auto">
          <a:xfrm>
            <a:off x="1158240" y="394335"/>
            <a:ext cx="632904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200" b="1">
                <a:solidFill>
                  <a:srgbClr val="000099"/>
                </a:solidFill>
                <a:latin typeface="Arial" panose="020B0604020202020204" pitchFamily="34" charset="0"/>
                <a:ea typeface="黑体" panose="02010600030101010101" pitchFamily="49" charset="-122"/>
              </a:defRPr>
            </a:lvl1pPr>
            <a:lvl2pPr marL="742950" indent="-285750">
              <a:defRPr sz="3200" b="1">
                <a:solidFill>
                  <a:srgbClr val="000099"/>
                </a:solidFill>
                <a:latin typeface="Arial" panose="020B0604020202020204" pitchFamily="34" charset="0"/>
                <a:ea typeface="黑体" panose="02010600030101010101" pitchFamily="49" charset="-122"/>
              </a:defRPr>
            </a:lvl2pPr>
            <a:lvl3pPr marL="1143000" indent="-228600">
              <a:defRPr sz="3200" b="1">
                <a:solidFill>
                  <a:srgbClr val="000099"/>
                </a:solidFill>
                <a:latin typeface="Arial" panose="020B0604020202020204" pitchFamily="34" charset="0"/>
                <a:ea typeface="黑体" panose="02010600030101010101" pitchFamily="49" charset="-122"/>
              </a:defRPr>
            </a:lvl3pPr>
            <a:lvl4pPr marL="1600200" indent="-228600">
              <a:defRPr sz="3200" b="1">
                <a:solidFill>
                  <a:srgbClr val="000099"/>
                </a:solidFill>
                <a:latin typeface="Arial" panose="020B0604020202020204" pitchFamily="34" charset="0"/>
                <a:ea typeface="黑体" panose="02010600030101010101" pitchFamily="49" charset="-122"/>
              </a:defRPr>
            </a:lvl4pPr>
            <a:lvl5pPr marL="2057400" indent="-228600">
              <a:defRPr sz="3200" b="1">
                <a:solidFill>
                  <a:srgbClr val="000099"/>
                </a:solidFill>
                <a:latin typeface="Arial" panose="020B0604020202020204" pitchFamily="34" charset="0"/>
                <a:ea typeface="黑体" panose="02010600030101010101" pitchFamily="49" charset="-122"/>
              </a:defRPr>
            </a:lvl5pPr>
            <a:lvl6pPr marL="2514600" indent="-228600" eaLnBrk="0" fontAlgn="base" hangingPunct="0">
              <a:spcBef>
                <a:spcPts val="400"/>
              </a:spcBef>
              <a:spcAft>
                <a:spcPct val="30000"/>
              </a:spcAft>
              <a:buClr>
                <a:srgbClr val="FF3399"/>
              </a:buClr>
              <a:buFont typeface="Wingdings" panose="05000000000000000000" pitchFamily="2" charset="2"/>
              <a:buChar char="l"/>
              <a:defRPr sz="3200" b="1">
                <a:solidFill>
                  <a:srgbClr val="000099"/>
                </a:solidFill>
                <a:latin typeface="Arial" panose="020B0604020202020204" pitchFamily="34" charset="0"/>
                <a:ea typeface="黑体" panose="02010600030101010101" pitchFamily="49" charset="-122"/>
              </a:defRPr>
            </a:lvl6pPr>
            <a:lvl7pPr marL="2971800" indent="-228600" eaLnBrk="0" fontAlgn="base" hangingPunct="0">
              <a:spcBef>
                <a:spcPts val="400"/>
              </a:spcBef>
              <a:spcAft>
                <a:spcPct val="30000"/>
              </a:spcAft>
              <a:buClr>
                <a:srgbClr val="FF3399"/>
              </a:buClr>
              <a:buFont typeface="Wingdings" panose="05000000000000000000" pitchFamily="2" charset="2"/>
              <a:buChar char="l"/>
              <a:defRPr sz="3200" b="1">
                <a:solidFill>
                  <a:srgbClr val="000099"/>
                </a:solidFill>
                <a:latin typeface="Arial" panose="020B0604020202020204" pitchFamily="34" charset="0"/>
                <a:ea typeface="黑体" panose="02010600030101010101" pitchFamily="49" charset="-122"/>
              </a:defRPr>
            </a:lvl7pPr>
            <a:lvl8pPr marL="3429000" indent="-228600" eaLnBrk="0" fontAlgn="base" hangingPunct="0">
              <a:spcBef>
                <a:spcPts val="400"/>
              </a:spcBef>
              <a:spcAft>
                <a:spcPct val="30000"/>
              </a:spcAft>
              <a:buClr>
                <a:srgbClr val="FF3399"/>
              </a:buClr>
              <a:buFont typeface="Wingdings" panose="05000000000000000000" pitchFamily="2" charset="2"/>
              <a:buChar char="l"/>
              <a:defRPr sz="3200" b="1">
                <a:solidFill>
                  <a:srgbClr val="000099"/>
                </a:solidFill>
                <a:latin typeface="Arial" panose="020B0604020202020204" pitchFamily="34" charset="0"/>
                <a:ea typeface="黑体" panose="02010600030101010101" pitchFamily="49" charset="-122"/>
              </a:defRPr>
            </a:lvl8pPr>
            <a:lvl9pPr marL="3886200" indent="-228600" eaLnBrk="0" fontAlgn="base" hangingPunct="0">
              <a:spcBef>
                <a:spcPts val="400"/>
              </a:spcBef>
              <a:spcAft>
                <a:spcPct val="30000"/>
              </a:spcAft>
              <a:buClr>
                <a:srgbClr val="FF3399"/>
              </a:buClr>
              <a:buFont typeface="Wingdings" panose="05000000000000000000" pitchFamily="2" charset="2"/>
              <a:buChar char="l"/>
              <a:defRPr sz="3200" b="1">
                <a:solidFill>
                  <a:srgbClr val="000099"/>
                </a:solidFill>
                <a:latin typeface="Arial" panose="020B0604020202020204" pitchFamily="34" charset="0"/>
                <a:ea typeface="黑体" panose="02010600030101010101" pitchFamily="49" charset="-122"/>
              </a:defRPr>
            </a:lvl9pPr>
          </a:lstStyle>
          <a:p>
            <a:pPr algn="ctr">
              <a:buFont typeface="Wingdings" panose="05000000000000000000" pitchFamily="2" charset="2"/>
              <a:buNone/>
              <a:defRPr/>
            </a:pPr>
            <a:r>
              <a:rPr kumimoji="1" lang="zh-CN" altLang="en-US" dirty="0">
                <a:solidFill>
                  <a:srgbClr val="002060"/>
                </a:solidFill>
                <a:latin typeface="+mn-lt"/>
                <a:ea typeface="+mn-ea"/>
                <a:cs typeface="+mn-ea"/>
                <a:sym typeface="+mn-lt"/>
              </a:rPr>
              <a:t>过敏性疾病研究需结合临床指标</a:t>
            </a:r>
          </a:p>
        </p:txBody>
      </p:sp>
      <p:grpSp>
        <p:nvGrpSpPr>
          <p:cNvPr id="9" name="组合 8"/>
          <p:cNvGrpSpPr/>
          <p:nvPr/>
        </p:nvGrpSpPr>
        <p:grpSpPr>
          <a:xfrm>
            <a:off x="1248410" y="2070100"/>
            <a:ext cx="6509385" cy="3157855"/>
            <a:chOff x="1966" y="2180"/>
            <a:chExt cx="10251" cy="4973"/>
          </a:xfrm>
        </p:grpSpPr>
        <p:sp>
          <p:nvSpPr>
            <p:cNvPr id="2" name="椭圆 1"/>
            <p:cNvSpPr/>
            <p:nvPr/>
          </p:nvSpPr>
          <p:spPr>
            <a:xfrm>
              <a:off x="1966" y="3130"/>
              <a:ext cx="2948" cy="1298"/>
            </a:xfrm>
            <a:prstGeom prst="ellipse">
              <a:avLst/>
            </a:prstGeom>
          </p:spPr>
          <p:style>
            <a:lnRef idx="1">
              <a:schemeClr val="accent1"/>
            </a:lnRef>
            <a:fillRef idx="2">
              <a:schemeClr val="accent1"/>
            </a:fillRef>
            <a:effectRef idx="1">
              <a:schemeClr val="accent1"/>
            </a:effectRef>
            <a:fontRef idx="minor">
              <a:schemeClr val="dk1"/>
            </a:fontRef>
          </p:style>
          <p:txBody>
            <a:bodyPr/>
            <a:lstStyle/>
            <a:p>
              <a:pPr indent="0">
                <a:buNone/>
              </a:pPr>
              <a:r>
                <a:rPr lang="zh-CN" altLang="en-US" sz="2800">
                  <a:solidFill>
                    <a:srgbClr val="00BCE4"/>
                  </a:solidFill>
                </a:rPr>
                <a:t>血常规</a:t>
              </a:r>
            </a:p>
          </p:txBody>
        </p:sp>
        <p:sp>
          <p:nvSpPr>
            <p:cNvPr id="3" name="椭圆 2"/>
            <p:cNvSpPr/>
            <p:nvPr/>
          </p:nvSpPr>
          <p:spPr>
            <a:xfrm>
              <a:off x="9269" y="5294"/>
              <a:ext cx="2949" cy="928"/>
            </a:xfrm>
            <a:prstGeom prst="ellipse">
              <a:avLst/>
            </a:prstGeom>
          </p:spPr>
          <p:style>
            <a:lnRef idx="1">
              <a:schemeClr val="accent2"/>
            </a:lnRef>
            <a:fillRef idx="2">
              <a:schemeClr val="accent2"/>
            </a:fillRef>
            <a:effectRef idx="1">
              <a:schemeClr val="accent2"/>
            </a:effectRef>
            <a:fontRef idx="minor">
              <a:schemeClr val="dk1"/>
            </a:fontRef>
          </p:style>
          <p:txBody>
            <a:bodyPr/>
            <a:lstStyle/>
            <a:p>
              <a:pPr indent="0" algn="ctr">
                <a:buNone/>
              </a:pPr>
              <a:r>
                <a:rPr lang="en-US" altLang="zh-CN" sz="2800">
                  <a:solidFill>
                    <a:schemeClr val="accent2"/>
                  </a:solidFill>
                </a:rPr>
                <a:t>FeNO</a:t>
              </a:r>
              <a:endParaRPr lang="zh-CN" altLang="en-US" sz="2800">
                <a:solidFill>
                  <a:schemeClr val="accent2"/>
                </a:solidFill>
              </a:endParaRPr>
            </a:p>
          </p:txBody>
        </p:sp>
        <p:sp>
          <p:nvSpPr>
            <p:cNvPr id="4" name="椭圆 3"/>
            <p:cNvSpPr/>
            <p:nvPr/>
          </p:nvSpPr>
          <p:spPr>
            <a:xfrm>
              <a:off x="9269" y="3130"/>
              <a:ext cx="2948" cy="1300"/>
            </a:xfrm>
            <a:prstGeom prst="ellipse">
              <a:avLst/>
            </a:prstGeom>
          </p:spPr>
          <p:style>
            <a:lnRef idx="1">
              <a:schemeClr val="dk1"/>
            </a:lnRef>
            <a:fillRef idx="2">
              <a:schemeClr val="dk1"/>
            </a:fillRef>
            <a:effectRef idx="1">
              <a:schemeClr val="dk1"/>
            </a:effectRef>
            <a:fontRef idx="minor">
              <a:schemeClr val="dk1"/>
            </a:fontRef>
          </p:style>
          <p:txBody>
            <a:bodyPr/>
            <a:lstStyle/>
            <a:p>
              <a:pPr indent="0">
                <a:buNone/>
              </a:pPr>
              <a:r>
                <a:rPr lang="zh-CN" altLang="en-US" sz="2800">
                  <a:solidFill>
                    <a:schemeClr val="bg1">
                      <a:lumMod val="50000"/>
                    </a:schemeClr>
                  </a:solidFill>
                </a:rPr>
                <a:t>肺功能</a:t>
              </a:r>
            </a:p>
          </p:txBody>
        </p:sp>
        <p:sp>
          <p:nvSpPr>
            <p:cNvPr id="5" name="椭圆 4"/>
            <p:cNvSpPr/>
            <p:nvPr/>
          </p:nvSpPr>
          <p:spPr>
            <a:xfrm>
              <a:off x="4914" y="6223"/>
              <a:ext cx="4638" cy="930"/>
            </a:xfrm>
            <a:prstGeom prst="ellipse">
              <a:avLst/>
            </a:prstGeom>
          </p:spPr>
          <p:style>
            <a:lnRef idx="1">
              <a:schemeClr val="accent6"/>
            </a:lnRef>
            <a:fillRef idx="2">
              <a:schemeClr val="accent6"/>
            </a:fillRef>
            <a:effectRef idx="1">
              <a:schemeClr val="accent6"/>
            </a:effectRef>
            <a:fontRef idx="minor">
              <a:schemeClr val="dk1"/>
            </a:fontRef>
          </p:style>
          <p:txBody>
            <a:bodyPr/>
            <a:lstStyle/>
            <a:p>
              <a:pPr indent="0">
                <a:buNone/>
              </a:pPr>
              <a:r>
                <a:rPr lang="zh-CN" altLang="en-US" sz="2800" b="0">
                  <a:solidFill>
                    <a:schemeClr val="accent2">
                      <a:lumMod val="75000"/>
                    </a:schemeClr>
                  </a:solidFill>
                </a:rPr>
                <a:t>生物标志物</a:t>
              </a:r>
            </a:p>
          </p:txBody>
        </p:sp>
        <p:sp>
          <p:nvSpPr>
            <p:cNvPr id="6" name="椭圆 5"/>
            <p:cNvSpPr/>
            <p:nvPr/>
          </p:nvSpPr>
          <p:spPr>
            <a:xfrm>
              <a:off x="1966" y="5294"/>
              <a:ext cx="2948" cy="929"/>
            </a:xfrm>
            <a:prstGeom prst="ellipse">
              <a:avLst/>
            </a:prstGeom>
          </p:spPr>
          <p:style>
            <a:lnRef idx="1">
              <a:schemeClr val="accent5"/>
            </a:lnRef>
            <a:fillRef idx="2">
              <a:schemeClr val="accent5"/>
            </a:fillRef>
            <a:effectRef idx="1">
              <a:schemeClr val="accent5"/>
            </a:effectRef>
            <a:fontRef idx="minor">
              <a:schemeClr val="dk1"/>
            </a:fontRef>
          </p:style>
          <p:txBody>
            <a:bodyPr/>
            <a:lstStyle/>
            <a:p>
              <a:pPr indent="0" algn="ctr">
                <a:buNone/>
              </a:pPr>
              <a:r>
                <a:rPr lang="zh-CN" altLang="en-US" sz="2800">
                  <a:solidFill>
                    <a:srgbClr val="7030A0"/>
                  </a:solidFill>
                </a:rPr>
                <a:t>痰培养</a:t>
              </a:r>
            </a:p>
          </p:txBody>
        </p:sp>
        <p:sp>
          <p:nvSpPr>
            <p:cNvPr id="7" name="椭圆 6"/>
            <p:cNvSpPr/>
            <p:nvPr/>
          </p:nvSpPr>
          <p:spPr>
            <a:xfrm>
              <a:off x="5599" y="2180"/>
              <a:ext cx="2948" cy="1396"/>
            </a:xfrm>
            <a:prstGeom prst="ellipse">
              <a:avLst/>
            </a:prstGeom>
          </p:spPr>
          <p:style>
            <a:lnRef idx="1">
              <a:schemeClr val="accent4"/>
            </a:lnRef>
            <a:fillRef idx="2">
              <a:schemeClr val="accent4"/>
            </a:fillRef>
            <a:effectRef idx="1">
              <a:schemeClr val="accent4"/>
            </a:effectRef>
            <a:fontRef idx="minor">
              <a:schemeClr val="dk1"/>
            </a:fontRef>
          </p:style>
          <p:txBody>
            <a:bodyPr/>
            <a:lstStyle/>
            <a:p>
              <a:pPr indent="0">
                <a:buNone/>
              </a:pPr>
              <a:r>
                <a:rPr lang="zh-CN" altLang="en-US" sz="2800">
                  <a:solidFill>
                    <a:srgbClr val="003D58"/>
                  </a:solidFill>
                </a:rPr>
                <a:t>诱导痰</a:t>
              </a:r>
            </a:p>
          </p:txBody>
        </p:sp>
        <p:sp>
          <p:nvSpPr>
            <p:cNvPr id="8" name="椭圆 7"/>
            <p:cNvSpPr/>
            <p:nvPr/>
          </p:nvSpPr>
          <p:spPr>
            <a:xfrm>
              <a:off x="5022" y="4286"/>
              <a:ext cx="4355" cy="1008"/>
            </a:xfrm>
            <a:prstGeom prst="ellipse">
              <a:avLst/>
            </a:prstGeom>
            <a:solidFill>
              <a:schemeClr val="tx2">
                <a:lumMod val="20000"/>
                <a:lumOff val="80000"/>
              </a:schemeClr>
            </a:solidFill>
          </p:spPr>
          <p:style>
            <a:lnRef idx="1">
              <a:schemeClr val="accent3"/>
            </a:lnRef>
            <a:fillRef idx="2">
              <a:schemeClr val="accent3"/>
            </a:fillRef>
            <a:effectRef idx="1">
              <a:schemeClr val="accent3"/>
            </a:effectRef>
            <a:fontRef idx="minor">
              <a:schemeClr val="dk1"/>
            </a:fontRef>
          </p:style>
          <p:txBody>
            <a:bodyPr/>
            <a:lstStyle/>
            <a:p>
              <a:pPr indent="0" algn="l">
                <a:buNone/>
              </a:pPr>
              <a:r>
                <a:rPr lang="en-US" altLang="zh-CN" sz="2800" dirty="0">
                  <a:solidFill>
                    <a:schemeClr val="accent3">
                      <a:lumMod val="60000"/>
                      <a:lumOff val="40000"/>
                    </a:schemeClr>
                  </a:solidFill>
                </a:rPr>
                <a:t>CT</a:t>
              </a:r>
              <a:r>
                <a:rPr lang="zh-CN" altLang="en-US" sz="2800" dirty="0">
                  <a:solidFill>
                    <a:schemeClr val="accent3">
                      <a:lumMod val="60000"/>
                      <a:lumOff val="40000"/>
                    </a:schemeClr>
                  </a:solidFill>
                </a:rPr>
                <a:t>与胸片</a:t>
              </a:r>
            </a:p>
          </p:txBody>
        </p:sp>
      </p:gr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22" name="组合 7"/>
          <p:cNvGrpSpPr/>
          <p:nvPr/>
        </p:nvGrpSpPr>
        <p:grpSpPr bwMode="auto">
          <a:xfrm>
            <a:off x="503243" y="656167"/>
            <a:ext cx="325437" cy="61384"/>
            <a:chOff x="0" y="0"/>
            <a:chExt cx="325753" cy="45720"/>
          </a:xfrm>
        </p:grpSpPr>
        <p:sp>
          <p:nvSpPr>
            <p:cNvPr id="5123" name="椭圆 8"/>
            <p:cNvSpPr>
              <a:spLocks noChangeArrowheads="1"/>
            </p:cNvSpPr>
            <p:nvPr/>
          </p:nvSpPr>
          <p:spPr bwMode="auto">
            <a:xfrm>
              <a:off x="0" y="0"/>
              <a:ext cx="45720" cy="45720"/>
            </a:xfrm>
            <a:prstGeom prst="ellipse">
              <a:avLst/>
            </a:prstGeom>
            <a:solidFill>
              <a:srgbClr val="BFBFBF"/>
            </a:solidFill>
            <a:ln>
              <a:noFill/>
            </a:ln>
            <a:extLst>
              <a:ext uri="{91240B29-F687-4F45-9708-019B960494DF}">
                <a14:hiddenLine xmlns:a14="http://schemas.microsoft.com/office/drawing/2010/main" w="9525">
                  <a:solidFill>
                    <a:srgbClr val="000000"/>
                  </a:solidFill>
                  <a:round/>
                </a14:hiddenLine>
              </a:ext>
            </a:extLst>
          </p:spPr>
          <p:txBody>
            <a:bodyPr anchor="ctr"/>
            <a:lstStyle>
              <a:lvl1pPr>
                <a:spcBef>
                  <a:spcPct val="20000"/>
                </a:spcBef>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en-US" sz="1800">
                <a:solidFill>
                  <a:srgbClr val="FFFFFF"/>
                </a:solidFill>
                <a:latin typeface="+mn-lt"/>
                <a:ea typeface="+mn-ea"/>
                <a:cs typeface="+mn-ea"/>
                <a:sym typeface="+mn-lt"/>
              </a:endParaRPr>
            </a:p>
          </p:txBody>
        </p:sp>
        <p:sp>
          <p:nvSpPr>
            <p:cNvPr id="5124" name="椭圆 9"/>
            <p:cNvSpPr>
              <a:spLocks noChangeArrowheads="1"/>
            </p:cNvSpPr>
            <p:nvPr/>
          </p:nvSpPr>
          <p:spPr bwMode="auto">
            <a:xfrm>
              <a:off x="93344" y="0"/>
              <a:ext cx="45720" cy="45720"/>
            </a:xfrm>
            <a:prstGeom prst="ellipse">
              <a:avLst/>
            </a:prstGeom>
            <a:solidFill>
              <a:srgbClr val="BFBFBF"/>
            </a:solidFill>
            <a:ln>
              <a:noFill/>
            </a:ln>
            <a:extLst>
              <a:ext uri="{91240B29-F687-4F45-9708-019B960494DF}">
                <a14:hiddenLine xmlns:a14="http://schemas.microsoft.com/office/drawing/2010/main" w="9525">
                  <a:solidFill>
                    <a:srgbClr val="000000"/>
                  </a:solidFill>
                  <a:round/>
                </a14:hiddenLine>
              </a:ext>
            </a:extLst>
          </p:spPr>
          <p:txBody>
            <a:bodyPr anchor="ctr"/>
            <a:lstStyle>
              <a:lvl1pPr>
                <a:spcBef>
                  <a:spcPct val="20000"/>
                </a:spcBef>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en-US" sz="1800">
                <a:solidFill>
                  <a:srgbClr val="FFFFFF"/>
                </a:solidFill>
                <a:latin typeface="+mn-lt"/>
                <a:ea typeface="+mn-ea"/>
                <a:cs typeface="+mn-ea"/>
                <a:sym typeface="+mn-lt"/>
              </a:endParaRPr>
            </a:p>
          </p:txBody>
        </p:sp>
        <p:sp>
          <p:nvSpPr>
            <p:cNvPr id="5125" name="椭圆 10"/>
            <p:cNvSpPr>
              <a:spLocks noChangeArrowheads="1"/>
            </p:cNvSpPr>
            <p:nvPr/>
          </p:nvSpPr>
          <p:spPr bwMode="auto">
            <a:xfrm>
              <a:off x="186688" y="0"/>
              <a:ext cx="45720" cy="45720"/>
            </a:xfrm>
            <a:prstGeom prst="ellipse">
              <a:avLst/>
            </a:prstGeom>
            <a:solidFill>
              <a:srgbClr val="BFBFBF"/>
            </a:solidFill>
            <a:ln>
              <a:noFill/>
            </a:ln>
            <a:extLst>
              <a:ext uri="{91240B29-F687-4F45-9708-019B960494DF}">
                <a14:hiddenLine xmlns:a14="http://schemas.microsoft.com/office/drawing/2010/main" w="9525">
                  <a:solidFill>
                    <a:srgbClr val="000000"/>
                  </a:solidFill>
                  <a:round/>
                </a14:hiddenLine>
              </a:ext>
            </a:extLst>
          </p:spPr>
          <p:txBody>
            <a:bodyPr anchor="ctr"/>
            <a:lstStyle>
              <a:lvl1pPr>
                <a:spcBef>
                  <a:spcPct val="20000"/>
                </a:spcBef>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en-US" sz="1800">
                <a:solidFill>
                  <a:srgbClr val="FFFFFF"/>
                </a:solidFill>
                <a:latin typeface="+mn-lt"/>
                <a:ea typeface="+mn-ea"/>
                <a:cs typeface="+mn-ea"/>
                <a:sym typeface="+mn-lt"/>
              </a:endParaRPr>
            </a:p>
          </p:txBody>
        </p:sp>
        <p:sp>
          <p:nvSpPr>
            <p:cNvPr id="5126" name="椭圆 11"/>
            <p:cNvSpPr>
              <a:spLocks noChangeArrowheads="1"/>
            </p:cNvSpPr>
            <p:nvPr/>
          </p:nvSpPr>
          <p:spPr bwMode="auto">
            <a:xfrm>
              <a:off x="280033" y="0"/>
              <a:ext cx="45720" cy="45720"/>
            </a:xfrm>
            <a:prstGeom prst="ellipse">
              <a:avLst/>
            </a:prstGeom>
            <a:solidFill>
              <a:srgbClr val="BFBFBF"/>
            </a:solidFill>
            <a:ln>
              <a:noFill/>
            </a:ln>
            <a:extLst>
              <a:ext uri="{91240B29-F687-4F45-9708-019B960494DF}">
                <a14:hiddenLine xmlns:a14="http://schemas.microsoft.com/office/drawing/2010/main" w="9525">
                  <a:solidFill>
                    <a:srgbClr val="000000"/>
                  </a:solidFill>
                  <a:round/>
                </a14:hiddenLine>
              </a:ext>
            </a:extLst>
          </p:spPr>
          <p:txBody>
            <a:bodyPr anchor="ctr"/>
            <a:lstStyle>
              <a:lvl1pPr>
                <a:spcBef>
                  <a:spcPct val="20000"/>
                </a:spcBef>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en-US" sz="1800">
                <a:solidFill>
                  <a:srgbClr val="FFFFFF"/>
                </a:solidFill>
                <a:latin typeface="+mn-lt"/>
                <a:ea typeface="+mn-ea"/>
                <a:cs typeface="+mn-ea"/>
                <a:sym typeface="+mn-lt"/>
              </a:endParaRPr>
            </a:p>
          </p:txBody>
        </p:sp>
      </p:grpSp>
      <p:grpSp>
        <p:nvGrpSpPr>
          <p:cNvPr id="16" name="组合 15"/>
          <p:cNvGrpSpPr/>
          <p:nvPr/>
        </p:nvGrpSpPr>
        <p:grpSpPr>
          <a:xfrm>
            <a:off x="2479277" y="1942380"/>
            <a:ext cx="4242421" cy="654525"/>
            <a:chOff x="2443876" y="2402304"/>
            <a:chExt cx="4242421" cy="654525"/>
          </a:xfrm>
        </p:grpSpPr>
        <p:sp>
          <p:nvSpPr>
            <p:cNvPr id="17" name="矩形 1"/>
            <p:cNvSpPr>
              <a:spLocks noChangeArrowheads="1"/>
            </p:cNvSpPr>
            <p:nvPr/>
          </p:nvSpPr>
          <p:spPr bwMode="auto">
            <a:xfrm>
              <a:off x="2967066" y="2402304"/>
              <a:ext cx="3719231" cy="654525"/>
            </a:xfrm>
            <a:prstGeom prst="rect">
              <a:avLst/>
            </a:prstGeom>
            <a:noFill/>
            <a:ln w="19050" cap="flat" cmpd="sng">
              <a:solidFill>
                <a:schemeClr val="bg1">
                  <a:lumMod val="85000"/>
                </a:schemeClr>
              </a:solidFill>
              <a:miter lim="800000"/>
            </a:ln>
            <a:extLst>
              <a:ext uri="{909E8E84-426E-40DD-AFC4-6F175D3DCCD1}">
                <a14:hiddenFill xmlns:a14="http://schemas.microsoft.com/office/drawing/2010/main">
                  <a:solidFill>
                    <a:srgbClr val="FFFFFF"/>
                  </a:solidFill>
                </a14:hiddenFill>
              </a:ext>
            </a:extLst>
          </p:spPr>
          <p:txBody>
            <a:bodyPr lIns="90170" tIns="46990" rIns="90170" bIns="46990"/>
            <a:lstStyle>
              <a:lvl1pPr>
                <a:spcBef>
                  <a:spcPct val="20000"/>
                </a:spcBef>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50000"/>
                </a:lnSpc>
                <a:spcBef>
                  <a:spcPct val="0"/>
                </a:spcBef>
                <a:buFont typeface="Arial" panose="020B0604020202020204" pitchFamily="34" charset="0"/>
                <a:buNone/>
              </a:pPr>
              <a:endParaRPr lang="zh-CN" altLang="en-US" sz="2400">
                <a:latin typeface="+mj-ea"/>
                <a:ea typeface="+mj-ea"/>
                <a:cs typeface="+mn-ea"/>
                <a:sym typeface="+mn-lt"/>
              </a:endParaRPr>
            </a:p>
          </p:txBody>
        </p:sp>
        <p:sp>
          <p:nvSpPr>
            <p:cNvPr id="18" name="矩形 28"/>
            <p:cNvSpPr>
              <a:spLocks noChangeArrowheads="1"/>
            </p:cNvSpPr>
            <p:nvPr/>
          </p:nvSpPr>
          <p:spPr bwMode="auto">
            <a:xfrm>
              <a:off x="2443876" y="2402304"/>
              <a:ext cx="605947" cy="654525"/>
            </a:xfrm>
            <a:prstGeom prst="rect">
              <a:avLst/>
            </a:prstGeom>
            <a:solidFill>
              <a:srgbClr val="D9D9D9"/>
            </a:solidFill>
            <a:ln>
              <a:solidFill>
                <a:srgbClr val="D9D9D9"/>
              </a:solidFill>
            </a:ln>
            <a:effectLst>
              <a:outerShdw sx="1000" sy="1000" rotWithShape="0">
                <a:srgbClr val="000000"/>
              </a:outerShdw>
            </a:effectLst>
          </p:spPr>
          <p:style>
            <a:lnRef idx="3">
              <a:schemeClr val="lt1"/>
            </a:lnRef>
            <a:fillRef idx="1">
              <a:schemeClr val="accent3"/>
            </a:fillRef>
            <a:effectRef idx="1">
              <a:schemeClr val="accent3"/>
            </a:effectRef>
            <a:fontRef idx="minor">
              <a:schemeClr val="lt1"/>
            </a:fontRef>
          </p:style>
          <p:txBody>
            <a:bodyPr anchor="ctr"/>
            <a:lstStyle>
              <a:lvl1pPr>
                <a:spcBef>
                  <a:spcPct val="20000"/>
                </a:spcBef>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spcBef>
                  <a:spcPct val="0"/>
                </a:spcBef>
                <a:buFont typeface="Arial" panose="020B0604020202020204" pitchFamily="34" charset="0"/>
                <a:buNone/>
              </a:pPr>
              <a:r>
                <a:rPr lang="en-US" altLang="zh-CN" sz="2800" b="1" dirty="0">
                  <a:solidFill>
                    <a:schemeClr val="bg1"/>
                  </a:solidFill>
                  <a:latin typeface="+mj-ea"/>
                  <a:ea typeface="+mj-ea"/>
                  <a:cs typeface="+mn-ea"/>
                  <a:sym typeface="+mn-lt"/>
                </a:rPr>
                <a:t>1</a:t>
              </a:r>
            </a:p>
          </p:txBody>
        </p:sp>
        <p:sp>
          <p:nvSpPr>
            <p:cNvPr id="19" name="矩形 7"/>
            <p:cNvSpPr>
              <a:spLocks noChangeArrowheads="1"/>
            </p:cNvSpPr>
            <p:nvPr/>
          </p:nvSpPr>
          <p:spPr bwMode="auto">
            <a:xfrm>
              <a:off x="3194694" y="2402686"/>
              <a:ext cx="3262432"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50000"/>
                </a:lnSpc>
                <a:spcBef>
                  <a:spcPct val="0"/>
                </a:spcBef>
                <a:buFont typeface="Arial" panose="020B0604020202020204" pitchFamily="34" charset="0"/>
                <a:buNone/>
              </a:pPr>
              <a:r>
                <a:rPr lang="zh-CN" altLang="en-US" sz="2000" dirty="0">
                  <a:latin typeface="+mj-ea"/>
                  <a:ea typeface="+mj-ea"/>
                  <a:cs typeface="+mn-ea"/>
                  <a:sym typeface="+mn-lt"/>
                </a:rPr>
                <a:t>过敏性疾病概况及研究思路</a:t>
              </a:r>
              <a:endParaRPr lang="zh-CN" altLang="en-US" sz="2000" b="1" dirty="0">
                <a:latin typeface="+mj-ea"/>
                <a:ea typeface="+mj-ea"/>
                <a:cs typeface="+mn-ea"/>
                <a:sym typeface="+mn-lt"/>
              </a:endParaRPr>
            </a:p>
          </p:txBody>
        </p:sp>
      </p:grpSp>
      <p:sp>
        <p:nvSpPr>
          <p:cNvPr id="20" name="矩形 1"/>
          <p:cNvSpPr>
            <a:spLocks noChangeArrowheads="1"/>
          </p:cNvSpPr>
          <p:nvPr/>
        </p:nvSpPr>
        <p:spPr bwMode="auto">
          <a:xfrm>
            <a:off x="3085017" y="2743760"/>
            <a:ext cx="3719231" cy="654525"/>
          </a:xfrm>
          <a:prstGeom prst="rect">
            <a:avLst/>
          </a:prstGeom>
          <a:noFill/>
          <a:ln w="19050" cap="flat" cmpd="sng">
            <a:solidFill>
              <a:schemeClr val="bg1">
                <a:lumMod val="85000"/>
              </a:schemeClr>
            </a:solidFill>
            <a:miter lim="800000"/>
          </a:ln>
          <a:extLst>
            <a:ext uri="{909E8E84-426E-40DD-AFC4-6F175D3DCCD1}">
              <a14:hiddenFill xmlns:a14="http://schemas.microsoft.com/office/drawing/2010/main">
                <a:solidFill>
                  <a:srgbClr val="FFFFFF"/>
                </a:solidFill>
              </a14:hiddenFill>
            </a:ext>
          </a:extLst>
        </p:spPr>
        <p:txBody>
          <a:bodyPr lIns="90170" tIns="46990" rIns="90170" bIns="46990"/>
          <a:lstStyle>
            <a:lvl1pPr>
              <a:spcBef>
                <a:spcPct val="20000"/>
              </a:spcBef>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50000"/>
              </a:lnSpc>
              <a:spcBef>
                <a:spcPct val="0"/>
              </a:spcBef>
              <a:buFont typeface="Arial" panose="020B0604020202020204" pitchFamily="34" charset="0"/>
              <a:buNone/>
            </a:pPr>
            <a:endParaRPr lang="zh-CN" altLang="en-US" sz="2400">
              <a:latin typeface="+mj-ea"/>
              <a:ea typeface="+mj-ea"/>
              <a:cs typeface="+mn-ea"/>
              <a:sym typeface="+mn-lt"/>
            </a:endParaRPr>
          </a:p>
        </p:txBody>
      </p:sp>
      <p:sp>
        <p:nvSpPr>
          <p:cNvPr id="21" name="矩形 28"/>
          <p:cNvSpPr>
            <a:spLocks noChangeArrowheads="1"/>
          </p:cNvSpPr>
          <p:nvPr/>
        </p:nvSpPr>
        <p:spPr bwMode="auto">
          <a:xfrm>
            <a:off x="2479277" y="3545130"/>
            <a:ext cx="605947" cy="654525"/>
          </a:xfrm>
          <a:prstGeom prst="rect">
            <a:avLst/>
          </a:prstGeom>
          <a:solidFill>
            <a:srgbClr val="EB641B"/>
          </a:solidFill>
          <a:ln>
            <a:solidFill>
              <a:srgbClr val="EB641B"/>
            </a:solidFill>
          </a:ln>
          <a:effectLst>
            <a:outerShdw sx="1000" sy="1000" rotWithShape="0">
              <a:srgbClr val="000000"/>
            </a:outerShdw>
          </a:effectLst>
        </p:spPr>
        <p:style>
          <a:lnRef idx="3">
            <a:schemeClr val="lt1"/>
          </a:lnRef>
          <a:fillRef idx="1">
            <a:schemeClr val="accent3"/>
          </a:fillRef>
          <a:effectRef idx="1">
            <a:schemeClr val="accent3"/>
          </a:effectRef>
          <a:fontRef idx="minor">
            <a:schemeClr val="lt1"/>
          </a:fontRef>
        </p:style>
        <p:txBody>
          <a:bodyPr anchor="ctr"/>
          <a:lstStyle>
            <a:lvl1pPr>
              <a:spcBef>
                <a:spcPct val="20000"/>
              </a:spcBef>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spcBef>
                <a:spcPct val="0"/>
              </a:spcBef>
              <a:buFont typeface="Arial" panose="020B0604020202020204" pitchFamily="34" charset="0"/>
              <a:buNone/>
            </a:pPr>
            <a:r>
              <a:rPr lang="en-US" altLang="zh-CN" sz="2800" b="1" dirty="0">
                <a:solidFill>
                  <a:schemeClr val="bg1"/>
                </a:solidFill>
                <a:latin typeface="+mj-ea"/>
                <a:ea typeface="+mj-ea"/>
                <a:cs typeface="+mn-ea"/>
                <a:sym typeface="+mn-lt"/>
              </a:rPr>
              <a:t>3</a:t>
            </a:r>
          </a:p>
        </p:txBody>
      </p:sp>
      <p:sp>
        <p:nvSpPr>
          <p:cNvPr id="22" name="矩形 7"/>
          <p:cNvSpPr>
            <a:spLocks noChangeArrowheads="1"/>
          </p:cNvSpPr>
          <p:nvPr/>
        </p:nvSpPr>
        <p:spPr bwMode="auto">
          <a:xfrm>
            <a:off x="3193796" y="2744142"/>
            <a:ext cx="3501390" cy="548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50000"/>
              </a:lnSpc>
              <a:spcBef>
                <a:spcPct val="0"/>
              </a:spcBef>
              <a:buFont typeface="Arial" panose="020B0604020202020204" pitchFamily="34" charset="0"/>
              <a:buNone/>
            </a:pPr>
            <a:r>
              <a:rPr lang="zh-CN" altLang="en-US" sz="2000" dirty="0">
                <a:latin typeface="+mj-ea"/>
                <a:ea typeface="+mj-ea"/>
                <a:cs typeface="+mn-ea"/>
                <a:sym typeface="+mn-lt"/>
              </a:rPr>
              <a:t>规范化过敏性疾病诊断及研究</a:t>
            </a:r>
          </a:p>
        </p:txBody>
      </p:sp>
      <p:sp>
        <p:nvSpPr>
          <p:cNvPr id="23" name="矩形 1"/>
          <p:cNvSpPr>
            <a:spLocks noChangeArrowheads="1"/>
          </p:cNvSpPr>
          <p:nvPr/>
        </p:nvSpPr>
        <p:spPr bwMode="auto">
          <a:xfrm>
            <a:off x="3085017" y="3545140"/>
            <a:ext cx="3719231" cy="654525"/>
          </a:xfrm>
          <a:prstGeom prst="rect">
            <a:avLst/>
          </a:prstGeom>
          <a:noFill/>
          <a:ln w="19050" cap="flat" cmpd="sng">
            <a:solidFill>
              <a:schemeClr val="bg1">
                <a:lumMod val="85000"/>
              </a:schemeClr>
            </a:solidFill>
            <a:miter lim="800000"/>
          </a:ln>
          <a:extLst>
            <a:ext uri="{909E8E84-426E-40DD-AFC4-6F175D3DCCD1}">
              <a14:hiddenFill xmlns:a14="http://schemas.microsoft.com/office/drawing/2010/main">
                <a:solidFill>
                  <a:srgbClr val="FFFFFF"/>
                </a:solidFill>
              </a14:hiddenFill>
            </a:ext>
          </a:extLst>
        </p:spPr>
        <p:txBody>
          <a:bodyPr lIns="90170" tIns="46990" rIns="90170" bIns="46990"/>
          <a:lstStyle>
            <a:lvl1pPr>
              <a:spcBef>
                <a:spcPct val="20000"/>
              </a:spcBef>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50000"/>
              </a:lnSpc>
              <a:spcBef>
                <a:spcPct val="0"/>
              </a:spcBef>
              <a:buFont typeface="Arial" panose="020B0604020202020204" pitchFamily="34" charset="0"/>
              <a:buNone/>
            </a:pPr>
            <a:endParaRPr lang="zh-CN" altLang="en-US" sz="2400">
              <a:latin typeface="+mj-ea"/>
              <a:ea typeface="+mj-ea"/>
              <a:cs typeface="+mn-ea"/>
              <a:sym typeface="+mn-lt"/>
            </a:endParaRPr>
          </a:p>
        </p:txBody>
      </p:sp>
      <p:sp>
        <p:nvSpPr>
          <p:cNvPr id="24" name="矩形 28"/>
          <p:cNvSpPr>
            <a:spLocks noChangeArrowheads="1"/>
          </p:cNvSpPr>
          <p:nvPr/>
        </p:nvSpPr>
        <p:spPr bwMode="auto">
          <a:xfrm>
            <a:off x="2479277" y="2743770"/>
            <a:ext cx="605947" cy="654525"/>
          </a:xfrm>
          <a:prstGeom prst="rect">
            <a:avLst/>
          </a:prstGeom>
          <a:solidFill>
            <a:srgbClr val="D9D9D9"/>
          </a:solidFill>
          <a:ln>
            <a:solidFill>
              <a:srgbClr val="D9D9D9"/>
            </a:solidFill>
          </a:ln>
          <a:effectLst>
            <a:outerShdw sx="1000" sy="1000" rotWithShape="0">
              <a:srgbClr val="000000"/>
            </a:outerShdw>
          </a:effectLst>
        </p:spPr>
        <p:style>
          <a:lnRef idx="3">
            <a:schemeClr val="lt1"/>
          </a:lnRef>
          <a:fillRef idx="1">
            <a:schemeClr val="accent3"/>
          </a:fillRef>
          <a:effectRef idx="1">
            <a:schemeClr val="accent3"/>
          </a:effectRef>
          <a:fontRef idx="minor">
            <a:schemeClr val="lt1"/>
          </a:fontRef>
        </p:style>
        <p:txBody>
          <a:bodyPr anchor="ctr"/>
          <a:lstStyle>
            <a:lvl1pPr>
              <a:spcBef>
                <a:spcPct val="20000"/>
              </a:spcBef>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spcBef>
                <a:spcPct val="0"/>
              </a:spcBef>
              <a:buFont typeface="Arial" panose="020B0604020202020204" pitchFamily="34" charset="0"/>
              <a:buNone/>
            </a:pPr>
            <a:r>
              <a:rPr lang="en-US" altLang="zh-CN" sz="2800" b="1" dirty="0">
                <a:solidFill>
                  <a:schemeClr val="bg1"/>
                </a:solidFill>
                <a:latin typeface="+mj-ea"/>
                <a:ea typeface="+mj-ea"/>
                <a:cs typeface="+mn-ea"/>
                <a:sym typeface="+mn-lt"/>
              </a:rPr>
              <a:t>2</a:t>
            </a:r>
          </a:p>
        </p:txBody>
      </p:sp>
      <p:sp>
        <p:nvSpPr>
          <p:cNvPr id="25" name="矩形 7"/>
          <p:cNvSpPr>
            <a:spLocks noChangeArrowheads="1"/>
          </p:cNvSpPr>
          <p:nvPr/>
        </p:nvSpPr>
        <p:spPr bwMode="auto">
          <a:xfrm>
            <a:off x="3421126" y="3545522"/>
            <a:ext cx="2990850" cy="548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50000"/>
              </a:lnSpc>
              <a:spcBef>
                <a:spcPct val="0"/>
              </a:spcBef>
              <a:buNone/>
            </a:pPr>
            <a:r>
              <a:rPr lang="zh-CN" altLang="en-US" sz="2000" dirty="0">
                <a:latin typeface="+mj-ea"/>
                <a:ea typeface="+mj-ea"/>
                <a:cs typeface="+mn-ea"/>
                <a:sym typeface="+mn-lt"/>
              </a:rPr>
              <a:t>过敏性疾病的管理及研究</a:t>
            </a:r>
            <a:endParaRPr lang="zh-CN" altLang="en-US" sz="2800" dirty="0">
              <a:latin typeface="+mj-ea"/>
              <a:ea typeface="+mj-ea"/>
              <a:cs typeface="+mn-ea"/>
              <a:sym typeface="+mn-lt"/>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22" name="组合 7"/>
          <p:cNvGrpSpPr/>
          <p:nvPr/>
        </p:nvGrpSpPr>
        <p:grpSpPr bwMode="auto">
          <a:xfrm>
            <a:off x="503243" y="656167"/>
            <a:ext cx="325437" cy="61384"/>
            <a:chOff x="0" y="0"/>
            <a:chExt cx="325753" cy="45720"/>
          </a:xfrm>
        </p:grpSpPr>
        <p:sp>
          <p:nvSpPr>
            <p:cNvPr id="5123" name="椭圆 8"/>
            <p:cNvSpPr>
              <a:spLocks noChangeArrowheads="1"/>
            </p:cNvSpPr>
            <p:nvPr/>
          </p:nvSpPr>
          <p:spPr bwMode="auto">
            <a:xfrm>
              <a:off x="0" y="0"/>
              <a:ext cx="45720" cy="45720"/>
            </a:xfrm>
            <a:prstGeom prst="ellipse">
              <a:avLst/>
            </a:prstGeom>
            <a:solidFill>
              <a:srgbClr val="BFBFBF"/>
            </a:solidFill>
            <a:ln>
              <a:noFill/>
            </a:ln>
            <a:extLst>
              <a:ext uri="{91240B29-F687-4F45-9708-019B960494DF}">
                <a14:hiddenLine xmlns:a14="http://schemas.microsoft.com/office/drawing/2010/main" w="9525">
                  <a:solidFill>
                    <a:srgbClr val="000000"/>
                  </a:solidFill>
                  <a:round/>
                </a14:hiddenLine>
              </a:ext>
            </a:extLst>
          </p:spPr>
          <p:txBody>
            <a:bodyPr anchor="ctr"/>
            <a:lstStyle>
              <a:lvl1pPr>
                <a:spcBef>
                  <a:spcPct val="20000"/>
                </a:spcBef>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en-US" sz="1800">
                <a:solidFill>
                  <a:srgbClr val="FFFFFF"/>
                </a:solidFill>
                <a:latin typeface="+mn-lt"/>
                <a:ea typeface="+mn-ea"/>
                <a:cs typeface="+mn-ea"/>
                <a:sym typeface="+mn-lt"/>
              </a:endParaRPr>
            </a:p>
          </p:txBody>
        </p:sp>
        <p:sp>
          <p:nvSpPr>
            <p:cNvPr id="5124" name="椭圆 9"/>
            <p:cNvSpPr>
              <a:spLocks noChangeArrowheads="1"/>
            </p:cNvSpPr>
            <p:nvPr/>
          </p:nvSpPr>
          <p:spPr bwMode="auto">
            <a:xfrm>
              <a:off x="93344" y="0"/>
              <a:ext cx="45720" cy="45720"/>
            </a:xfrm>
            <a:prstGeom prst="ellipse">
              <a:avLst/>
            </a:prstGeom>
            <a:solidFill>
              <a:srgbClr val="BFBFBF"/>
            </a:solidFill>
            <a:ln>
              <a:noFill/>
            </a:ln>
            <a:extLst>
              <a:ext uri="{91240B29-F687-4F45-9708-019B960494DF}">
                <a14:hiddenLine xmlns:a14="http://schemas.microsoft.com/office/drawing/2010/main" w="9525">
                  <a:solidFill>
                    <a:srgbClr val="000000"/>
                  </a:solidFill>
                  <a:round/>
                </a14:hiddenLine>
              </a:ext>
            </a:extLst>
          </p:spPr>
          <p:txBody>
            <a:bodyPr anchor="ctr"/>
            <a:lstStyle>
              <a:lvl1pPr>
                <a:spcBef>
                  <a:spcPct val="20000"/>
                </a:spcBef>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en-US" sz="1800">
                <a:solidFill>
                  <a:srgbClr val="FFFFFF"/>
                </a:solidFill>
                <a:latin typeface="+mn-lt"/>
                <a:ea typeface="+mn-ea"/>
                <a:cs typeface="+mn-ea"/>
                <a:sym typeface="+mn-lt"/>
              </a:endParaRPr>
            </a:p>
          </p:txBody>
        </p:sp>
        <p:sp>
          <p:nvSpPr>
            <p:cNvPr id="5125" name="椭圆 10"/>
            <p:cNvSpPr>
              <a:spLocks noChangeArrowheads="1"/>
            </p:cNvSpPr>
            <p:nvPr/>
          </p:nvSpPr>
          <p:spPr bwMode="auto">
            <a:xfrm>
              <a:off x="186688" y="0"/>
              <a:ext cx="45720" cy="45720"/>
            </a:xfrm>
            <a:prstGeom prst="ellipse">
              <a:avLst/>
            </a:prstGeom>
            <a:solidFill>
              <a:srgbClr val="BFBFBF"/>
            </a:solidFill>
            <a:ln>
              <a:noFill/>
            </a:ln>
            <a:extLst>
              <a:ext uri="{91240B29-F687-4F45-9708-019B960494DF}">
                <a14:hiddenLine xmlns:a14="http://schemas.microsoft.com/office/drawing/2010/main" w="9525">
                  <a:solidFill>
                    <a:srgbClr val="000000"/>
                  </a:solidFill>
                  <a:round/>
                </a14:hiddenLine>
              </a:ext>
            </a:extLst>
          </p:spPr>
          <p:txBody>
            <a:bodyPr anchor="ctr"/>
            <a:lstStyle>
              <a:lvl1pPr>
                <a:spcBef>
                  <a:spcPct val="20000"/>
                </a:spcBef>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en-US" sz="1800">
                <a:solidFill>
                  <a:srgbClr val="FFFFFF"/>
                </a:solidFill>
                <a:latin typeface="+mn-lt"/>
                <a:ea typeface="+mn-ea"/>
                <a:cs typeface="+mn-ea"/>
                <a:sym typeface="+mn-lt"/>
              </a:endParaRPr>
            </a:p>
          </p:txBody>
        </p:sp>
        <p:sp>
          <p:nvSpPr>
            <p:cNvPr id="5126" name="椭圆 11"/>
            <p:cNvSpPr>
              <a:spLocks noChangeArrowheads="1"/>
            </p:cNvSpPr>
            <p:nvPr/>
          </p:nvSpPr>
          <p:spPr bwMode="auto">
            <a:xfrm>
              <a:off x="280033" y="0"/>
              <a:ext cx="45720" cy="45720"/>
            </a:xfrm>
            <a:prstGeom prst="ellipse">
              <a:avLst/>
            </a:prstGeom>
            <a:solidFill>
              <a:srgbClr val="BFBFBF"/>
            </a:solidFill>
            <a:ln>
              <a:noFill/>
            </a:ln>
            <a:extLst>
              <a:ext uri="{91240B29-F687-4F45-9708-019B960494DF}">
                <a14:hiddenLine xmlns:a14="http://schemas.microsoft.com/office/drawing/2010/main" w="9525">
                  <a:solidFill>
                    <a:srgbClr val="000000"/>
                  </a:solidFill>
                  <a:round/>
                </a14:hiddenLine>
              </a:ext>
            </a:extLst>
          </p:spPr>
          <p:txBody>
            <a:bodyPr anchor="ctr"/>
            <a:lstStyle>
              <a:lvl1pPr>
                <a:spcBef>
                  <a:spcPct val="20000"/>
                </a:spcBef>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en-US" sz="1800">
                <a:solidFill>
                  <a:srgbClr val="FFFFFF"/>
                </a:solidFill>
                <a:latin typeface="+mn-lt"/>
                <a:ea typeface="+mn-ea"/>
                <a:cs typeface="+mn-ea"/>
                <a:sym typeface="+mn-lt"/>
              </a:endParaRPr>
            </a:p>
          </p:txBody>
        </p:sp>
      </p:grpSp>
      <p:sp>
        <p:nvSpPr>
          <p:cNvPr id="13" name="Text Box 115"/>
          <p:cNvSpPr txBox="1">
            <a:spLocks noChangeArrowheads="1"/>
          </p:cNvSpPr>
          <p:nvPr/>
        </p:nvSpPr>
        <p:spPr bwMode="auto">
          <a:xfrm>
            <a:off x="1043608" y="273638"/>
            <a:ext cx="2646878" cy="584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a:spcBef>
                <a:spcPct val="20000"/>
              </a:spcBef>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r>
              <a:rPr kumimoji="1" lang="zh-CN" altLang="en-US" dirty="0">
                <a:solidFill>
                  <a:srgbClr val="002060"/>
                </a:solidFill>
                <a:latin typeface="+mn-lt"/>
                <a:ea typeface="+mn-ea"/>
                <a:cs typeface="+mn-ea"/>
                <a:sym typeface="+mn-lt"/>
              </a:rPr>
              <a:t>生活质量量表</a:t>
            </a:r>
            <a:endParaRPr kumimoji="1" lang="zh-CN" altLang="en-US" b="1" dirty="0">
              <a:solidFill>
                <a:srgbClr val="002060"/>
              </a:solidFill>
              <a:latin typeface="+mn-lt"/>
              <a:ea typeface="+mn-ea"/>
              <a:cs typeface="+mn-ea"/>
              <a:sym typeface="+mn-lt"/>
            </a:endParaRPr>
          </a:p>
        </p:txBody>
      </p:sp>
      <p:sp>
        <p:nvSpPr>
          <p:cNvPr id="14" name="Text Box 13"/>
          <p:cNvSpPr txBox="1">
            <a:spLocks noChangeArrowheads="1"/>
          </p:cNvSpPr>
          <p:nvPr/>
        </p:nvSpPr>
        <p:spPr bwMode="auto">
          <a:xfrm>
            <a:off x="623143" y="1124744"/>
            <a:ext cx="8255000" cy="1274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20000"/>
              </a:lnSpc>
              <a:buFont typeface="Arial" panose="020B0604020202020204" pitchFamily="34" charset="0"/>
              <a:buNone/>
            </a:pPr>
            <a:r>
              <a:rPr lang="zh-CN" altLang="en-US" sz="2400" dirty="0">
                <a:latin typeface="Arial" panose="020B0604020202020204" pitchFamily="34" charset="0"/>
                <a:ea typeface="微软雅黑" panose="020B0503020204020204" pitchFamily="34" charset="-122"/>
              </a:rPr>
              <a:t>生活质量</a:t>
            </a:r>
            <a:r>
              <a:rPr lang="en-US" altLang="zh-CN" sz="2000" b="0" dirty="0">
                <a:latin typeface="Arial" panose="020B0604020202020204" pitchFamily="34" charset="0"/>
                <a:ea typeface="微软雅黑" panose="020B0503020204020204" pitchFamily="34" charset="-122"/>
              </a:rPr>
              <a:t>:</a:t>
            </a:r>
            <a:r>
              <a:rPr lang="zh-CN" altLang="en-US" sz="2000" b="0" dirty="0">
                <a:latin typeface="Arial" panose="020B0604020202020204" pitchFamily="34" charset="0"/>
                <a:ea typeface="微软雅黑" panose="020B0503020204020204" pitchFamily="34" charset="-122"/>
              </a:rPr>
              <a:t>反应疾病以及治疗措施对躯体、心理和社会活动影响的综合性指标，是全面反应健康水平的参数，</a:t>
            </a:r>
            <a:r>
              <a:rPr lang="zh-CN" altLang="en-US" sz="2000" b="0" dirty="0">
                <a:solidFill>
                  <a:srgbClr val="FF0000"/>
                </a:solidFill>
                <a:latin typeface="微软雅黑" panose="020B0503020204020204" pitchFamily="34" charset="-122"/>
                <a:ea typeface="微软雅黑" panose="020B0503020204020204" pitchFamily="34" charset="-122"/>
              </a:rPr>
              <a:t>生活质量量表是进行生活质量评价的重要方式</a:t>
            </a:r>
            <a:r>
              <a:rPr lang="zh-CN" altLang="en-US" sz="2000" b="0" dirty="0">
                <a:solidFill>
                  <a:srgbClr val="FF0000"/>
                </a:solidFill>
                <a:latin typeface="Arial" panose="020B0604020202020204" pitchFamily="34" charset="0"/>
                <a:ea typeface="微软雅黑" panose="020B0503020204020204" pitchFamily="34" charset="-122"/>
              </a:rPr>
              <a:t>。</a:t>
            </a:r>
            <a:endParaRPr lang="zh-CN" altLang="en-US" sz="2000" b="0" dirty="0">
              <a:solidFill>
                <a:srgbClr val="FF0000"/>
              </a:solidFill>
              <a:latin typeface="微软雅黑" panose="020B0503020204020204" pitchFamily="34" charset="-122"/>
              <a:ea typeface="微软雅黑" panose="020B0503020204020204" pitchFamily="34" charset="-122"/>
            </a:endParaRPr>
          </a:p>
        </p:txBody>
      </p:sp>
      <p:graphicFrame>
        <p:nvGraphicFramePr>
          <p:cNvPr id="16" name="Group 17"/>
          <p:cNvGraphicFramePr>
            <a:graphicFrameLocks noGrp="1"/>
          </p:cNvGraphicFramePr>
          <p:nvPr/>
        </p:nvGraphicFramePr>
        <p:xfrm>
          <a:off x="1296755" y="2700975"/>
          <a:ext cx="6407616" cy="1486393"/>
        </p:xfrm>
        <a:graphic>
          <a:graphicData uri="http://schemas.openxmlformats.org/drawingml/2006/table">
            <a:tbl>
              <a:tblPr/>
              <a:tblGrid>
                <a:gridCol w="6407616">
                  <a:extLst>
                    <a:ext uri="{9D8B030D-6E8A-4147-A177-3AD203B41FA5}">
                      <a16:colId xmlns:a16="http://schemas.microsoft.com/office/drawing/2014/main" val="20000"/>
                    </a:ext>
                  </a:extLst>
                </a:gridCol>
              </a:tblGrid>
              <a:tr h="360844">
                <a:tc>
                  <a:txBody>
                    <a:bodyPr/>
                    <a:lstStyle>
                      <a:lvl1pPr>
                        <a:spcBef>
                          <a:spcPct val="20000"/>
                        </a:spcBef>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a:spcBef>
                          <a:spcPct val="20000"/>
                        </a:spcBef>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a:spcBef>
                          <a:spcPct val="20000"/>
                        </a:spcBef>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a:spcBef>
                          <a:spcPct val="20000"/>
                        </a:spcBef>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a:spcBef>
                          <a:spcPct val="20000"/>
                        </a:spcBef>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0" fontAlgn="base" latinLnBrk="0" hangingPunct="0">
                        <a:lnSpc>
                          <a:spcPct val="120000"/>
                        </a:lnSpc>
                        <a:spcBef>
                          <a:spcPct val="20000"/>
                        </a:spcBef>
                        <a:spcAft>
                          <a:spcPct val="0"/>
                        </a:spcAft>
                        <a:buClrTx/>
                        <a:buSzTx/>
                        <a:buFont typeface="Arial" panose="020B0604020202020204" pitchFamily="34" charset="0"/>
                        <a:buNone/>
                      </a:pPr>
                      <a:r>
                        <a:rPr kumimoji="0" lang="zh-CN" sz="2400" b="1" i="0" u="none" strike="noStrike" cap="none" normalizeH="0" baseline="0" dirty="0">
                          <a:ln>
                            <a:noFill/>
                          </a:ln>
                          <a:solidFill>
                            <a:srgbClr val="FFFFFF"/>
                          </a:solidFill>
                          <a:effectLst/>
                          <a:latin typeface="Calibri" panose="020F0502020204030204" pitchFamily="34" charset="0"/>
                          <a:ea typeface="微软雅黑" panose="020B0503020204020204" pitchFamily="34" charset="-122"/>
                          <a:sym typeface="Calibri" panose="020F0502020204030204" pitchFamily="34" charset="0"/>
                        </a:rPr>
                        <a:t>普通的生活质量量表</a:t>
                      </a:r>
                    </a:p>
                  </a:txBody>
                  <a:tcPr marL="90170" marR="90170" marT="46990" marB="46990" anchor="ctr"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a:noFill/>
                    </a:lnTlToBr>
                    <a:lnBlToTr>
                      <a:noFill/>
                    </a:lnBlToTr>
                    <a:solidFill>
                      <a:srgbClr val="EB641B"/>
                    </a:solidFill>
                  </a:tcPr>
                </a:tc>
                <a:extLst>
                  <a:ext uri="{0D108BD9-81ED-4DB2-BD59-A6C34878D82A}">
                    <a16:rowId xmlns:a16="http://schemas.microsoft.com/office/drawing/2014/main" val="10000"/>
                  </a:ext>
                </a:extLst>
              </a:tr>
              <a:tr h="984489">
                <a:tc>
                  <a:txBody>
                    <a:bodyPr/>
                    <a:lstStyle>
                      <a:lvl1pPr>
                        <a:spcBef>
                          <a:spcPct val="20000"/>
                        </a:spcBef>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a:spcBef>
                          <a:spcPct val="20000"/>
                        </a:spcBef>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a:spcBef>
                          <a:spcPct val="20000"/>
                        </a:spcBef>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a:spcBef>
                          <a:spcPct val="20000"/>
                        </a:spcBef>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a:spcBef>
                          <a:spcPct val="20000"/>
                        </a:spcBef>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0" fontAlgn="base" latinLnBrk="0" hangingPunct="0">
                        <a:lnSpc>
                          <a:spcPct val="120000"/>
                        </a:lnSpc>
                        <a:spcBef>
                          <a:spcPct val="20000"/>
                        </a:spcBef>
                        <a:spcAft>
                          <a:spcPct val="0"/>
                        </a:spcAft>
                        <a:buClrTx/>
                        <a:buSzTx/>
                        <a:buFont typeface="Arial" panose="020B0604020202020204" pitchFamily="34" charset="0"/>
                        <a:buNone/>
                      </a:pPr>
                      <a:r>
                        <a:rPr kumimoji="0" lang="zh-CN" sz="2000" b="0" i="0" u="none" strike="noStrike" cap="none" normalizeH="0" baseline="0" dirty="0">
                          <a:ln>
                            <a:noFill/>
                          </a:ln>
                          <a:solidFill>
                            <a:srgbClr val="000000"/>
                          </a:solidFill>
                          <a:effectLst/>
                          <a:latin typeface="Calibri" panose="020F0502020204030204" pitchFamily="34" charset="0"/>
                          <a:ea typeface="微软雅黑" panose="020B0503020204020204" pitchFamily="34" charset="-122"/>
                          <a:sym typeface="Calibri" panose="020F0502020204030204" pitchFamily="34" charset="0"/>
                        </a:rPr>
                        <a:t>适用于人群的综合健康状况及任何疾</a:t>
                      </a:r>
                      <a:r>
                        <a:rPr kumimoji="0" lang="zh-CN" altLang="en-US" sz="2000" b="0" i="0" u="none" strike="noStrike" cap="none" normalizeH="0" baseline="0" dirty="0">
                          <a:ln>
                            <a:noFill/>
                          </a:ln>
                          <a:solidFill>
                            <a:srgbClr val="000000"/>
                          </a:solidFill>
                          <a:effectLst/>
                          <a:latin typeface="Calibri" panose="020F0502020204030204" pitchFamily="34" charset="0"/>
                          <a:ea typeface="微软雅黑" panose="020B0503020204020204" pitchFamily="34" charset="-122"/>
                          <a:sym typeface="Calibri" panose="020F0502020204030204" pitchFamily="34" charset="0"/>
                        </a:rPr>
                        <a:t>病</a:t>
                      </a:r>
                      <a:r>
                        <a:rPr kumimoji="0" lang="zh-CN" sz="2000" b="0" i="0" u="none" strike="noStrike" cap="none" normalizeH="0" baseline="0" dirty="0">
                          <a:ln>
                            <a:noFill/>
                          </a:ln>
                          <a:solidFill>
                            <a:srgbClr val="000000"/>
                          </a:solidFill>
                          <a:effectLst/>
                          <a:latin typeface="Calibri" panose="020F0502020204030204" pitchFamily="34" charset="0"/>
                          <a:ea typeface="微软雅黑" panose="020B0503020204020204" pitchFamily="34" charset="-122"/>
                          <a:sym typeface="Calibri" panose="020F0502020204030204" pitchFamily="34" charset="0"/>
                        </a:rPr>
                        <a:t>状态，但不能为对于病患有意义的疾病参数的微小变化发现特</a:t>
                      </a:r>
                      <a:r>
                        <a:rPr kumimoji="0" lang="zh-CN" altLang="en-US" sz="2000" b="0" i="0" u="none" strike="noStrike" cap="none" normalizeH="0" baseline="0" dirty="0">
                          <a:ln>
                            <a:noFill/>
                          </a:ln>
                          <a:solidFill>
                            <a:srgbClr val="000000"/>
                          </a:solidFill>
                          <a:effectLst/>
                          <a:latin typeface="Calibri" panose="020F0502020204030204" pitchFamily="34" charset="0"/>
                          <a:ea typeface="微软雅黑" panose="020B0503020204020204" pitchFamily="34" charset="-122"/>
                          <a:sym typeface="Calibri" panose="020F0502020204030204" pitchFamily="34" charset="0"/>
                        </a:rPr>
                        <a:t>征</a:t>
                      </a:r>
                      <a:r>
                        <a:rPr kumimoji="0" lang="zh-CN" sz="2000" b="0" i="0" u="none" strike="noStrike" cap="none" normalizeH="0" baseline="0" dirty="0">
                          <a:ln>
                            <a:noFill/>
                          </a:ln>
                          <a:solidFill>
                            <a:srgbClr val="000000"/>
                          </a:solidFill>
                          <a:effectLst/>
                          <a:latin typeface="Calibri" panose="020F0502020204030204" pitchFamily="34" charset="0"/>
                          <a:ea typeface="微软雅黑" panose="020B0503020204020204" pitchFamily="34" charset="-122"/>
                          <a:sym typeface="Calibri" panose="020F0502020204030204" pitchFamily="34" charset="0"/>
                        </a:rPr>
                        <a:t>性。</a:t>
                      </a:r>
                    </a:p>
                  </a:txBody>
                  <a:tcPr marL="90170" marR="90170" marT="46990" marB="46990" anchor="ctr" horzOverflow="overflow">
                    <a:lnL w="19050" cap="flat" cmpd="sng" algn="ctr">
                      <a:solidFill>
                        <a:schemeClr val="bg2"/>
                      </a:solidFill>
                      <a:prstDash val="solid"/>
                      <a:round/>
                      <a:headEnd type="none" w="med" len="med"/>
                      <a:tailEnd type="none" w="med" len="med"/>
                    </a:lnL>
                    <a:lnR w="19050" cap="flat" cmpd="sng" algn="ctr">
                      <a:solidFill>
                        <a:schemeClr val="bg2"/>
                      </a:solidFill>
                      <a:prstDash val="solid"/>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graphicFrame>
        <p:nvGraphicFramePr>
          <p:cNvPr id="17" name="Group 27"/>
          <p:cNvGraphicFramePr>
            <a:graphicFrameLocks noGrp="1"/>
          </p:cNvGraphicFramePr>
          <p:nvPr/>
        </p:nvGraphicFramePr>
        <p:xfrm>
          <a:off x="1224199" y="4569340"/>
          <a:ext cx="6552728" cy="1447885"/>
        </p:xfrm>
        <a:graphic>
          <a:graphicData uri="http://schemas.openxmlformats.org/drawingml/2006/table">
            <a:tbl>
              <a:tblPr/>
              <a:tblGrid>
                <a:gridCol w="6552728">
                  <a:extLst>
                    <a:ext uri="{9D8B030D-6E8A-4147-A177-3AD203B41FA5}">
                      <a16:colId xmlns:a16="http://schemas.microsoft.com/office/drawing/2014/main" val="20000"/>
                    </a:ext>
                  </a:extLst>
                </a:gridCol>
              </a:tblGrid>
              <a:tr h="399353">
                <a:tc>
                  <a:txBody>
                    <a:bodyPr/>
                    <a:lstStyle>
                      <a:lvl1pPr>
                        <a:spcBef>
                          <a:spcPct val="20000"/>
                        </a:spcBef>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a:spcBef>
                          <a:spcPct val="20000"/>
                        </a:spcBef>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a:spcBef>
                          <a:spcPct val="20000"/>
                        </a:spcBef>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a:spcBef>
                          <a:spcPct val="20000"/>
                        </a:spcBef>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a:spcBef>
                          <a:spcPct val="20000"/>
                        </a:spcBef>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ctr" defTabSz="914400" rtl="0" eaLnBrk="0" fontAlgn="base" latinLnBrk="0" hangingPunct="0">
                        <a:lnSpc>
                          <a:spcPct val="120000"/>
                        </a:lnSpc>
                        <a:spcBef>
                          <a:spcPts val="0"/>
                        </a:spcBef>
                        <a:spcAft>
                          <a:spcPct val="0"/>
                        </a:spcAft>
                        <a:buClrTx/>
                        <a:buSzTx/>
                        <a:buFont typeface="Arial" panose="020B0604020202020204" pitchFamily="34" charset="0"/>
                        <a:buNone/>
                      </a:pPr>
                      <a:r>
                        <a:rPr kumimoji="0" lang="zh-CN" sz="2400" b="1" i="0" u="none" strike="noStrike" cap="none" normalizeH="0" baseline="0" dirty="0">
                          <a:ln>
                            <a:noFill/>
                          </a:ln>
                          <a:solidFill>
                            <a:srgbClr val="FFFFFF"/>
                          </a:solidFill>
                          <a:effectLst/>
                          <a:latin typeface="Calibri" panose="020F0502020204030204" pitchFamily="34" charset="0"/>
                          <a:ea typeface="微软雅黑" panose="020B0503020204020204" pitchFamily="34" charset="-122"/>
                          <a:sym typeface="Calibri" panose="020F0502020204030204" pitchFamily="34" charset="0"/>
                        </a:rPr>
                        <a:t>特定疾病生活质量量表</a:t>
                      </a:r>
                    </a:p>
                  </a:txBody>
                  <a:tcPr marL="90170" marR="90170" marT="46990" marB="46990" anchor="ctr"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rgbClr val="D2232A"/>
                    </a:solidFill>
                  </a:tcPr>
                </a:tc>
                <a:extLst>
                  <a:ext uri="{0D108BD9-81ED-4DB2-BD59-A6C34878D82A}">
                    <a16:rowId xmlns:a16="http://schemas.microsoft.com/office/drawing/2014/main" val="10000"/>
                  </a:ext>
                </a:extLst>
              </a:tr>
              <a:tr h="945981">
                <a:tc>
                  <a:txBody>
                    <a:bodyPr/>
                    <a:lstStyle>
                      <a:lvl1pPr>
                        <a:spcBef>
                          <a:spcPct val="20000"/>
                        </a:spcBef>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a:spcBef>
                          <a:spcPct val="20000"/>
                        </a:spcBef>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a:spcBef>
                          <a:spcPct val="20000"/>
                        </a:spcBef>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a:spcBef>
                          <a:spcPct val="20000"/>
                        </a:spcBef>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a:spcBef>
                          <a:spcPct val="20000"/>
                        </a:spcBef>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0" marR="0" lvl="0" indent="0" algn="l" defTabSz="914400" rtl="0" eaLnBrk="0" fontAlgn="base" latinLnBrk="0" hangingPunct="0">
                        <a:lnSpc>
                          <a:spcPct val="120000"/>
                        </a:lnSpc>
                        <a:spcBef>
                          <a:spcPts val="0"/>
                        </a:spcBef>
                        <a:spcAft>
                          <a:spcPct val="0"/>
                        </a:spcAft>
                        <a:buClrTx/>
                        <a:buSzTx/>
                        <a:buFont typeface="Arial" panose="020B0604020202020204" pitchFamily="34" charset="0"/>
                        <a:buNone/>
                      </a:pPr>
                      <a:r>
                        <a:rPr kumimoji="0" lang="zh-CN" sz="2000" b="0" i="0" u="none" strike="noStrike" cap="none" normalizeH="0" baseline="0" dirty="0">
                          <a:ln>
                            <a:noFill/>
                          </a:ln>
                          <a:solidFill>
                            <a:srgbClr val="000000"/>
                          </a:solidFill>
                          <a:effectLst/>
                          <a:latin typeface="Calibri" panose="020F0502020204030204" pitchFamily="34" charset="0"/>
                          <a:ea typeface="微软雅黑" panose="020B0503020204020204" pitchFamily="34" charset="-122"/>
                          <a:sym typeface="Calibri" panose="020F0502020204030204" pitchFamily="34" charset="0"/>
                        </a:rPr>
                        <a:t>适用于特定</a:t>
                      </a:r>
                      <a:r>
                        <a:rPr kumimoji="0" lang="zh-CN" altLang="en-US" sz="2000" b="0" i="0" u="none" strike="noStrike" cap="none" normalizeH="0" baseline="0" dirty="0">
                          <a:ln>
                            <a:noFill/>
                          </a:ln>
                          <a:solidFill>
                            <a:srgbClr val="000000"/>
                          </a:solidFill>
                          <a:effectLst/>
                          <a:latin typeface="Calibri" panose="020F0502020204030204" pitchFamily="34" charset="0"/>
                          <a:ea typeface="微软雅黑" panose="020B0503020204020204" pitchFamily="34" charset="-122"/>
                          <a:sym typeface="Calibri" panose="020F0502020204030204" pitchFamily="34" charset="0"/>
                        </a:rPr>
                        <a:t>病种</a:t>
                      </a:r>
                      <a:r>
                        <a:rPr kumimoji="0" lang="zh-CN" sz="2000" b="0" i="0" u="none" strike="noStrike" cap="none" normalizeH="0" baseline="0" dirty="0">
                          <a:ln>
                            <a:noFill/>
                          </a:ln>
                          <a:solidFill>
                            <a:srgbClr val="000000"/>
                          </a:solidFill>
                          <a:effectLst/>
                          <a:latin typeface="Calibri" panose="020F0502020204030204" pitchFamily="34" charset="0"/>
                          <a:ea typeface="微软雅黑" panose="020B0503020204020204" pitchFamily="34" charset="-122"/>
                          <a:sym typeface="Calibri" panose="020F0502020204030204" pitchFamily="34" charset="0"/>
                        </a:rPr>
                        <a:t>的人口统计或特定疾病的症状及功能。应用特定的标准，使该表对健康状况的变化更敏感。</a:t>
                      </a:r>
                    </a:p>
                  </a:txBody>
                  <a:tcPr marL="90170" marR="90170" marT="46990" marB="46990" anchor="ctr"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807" name="Text Box 114"/>
          <p:cNvSpPr txBox="1">
            <a:spLocks noChangeArrowheads="1"/>
          </p:cNvSpPr>
          <p:nvPr/>
        </p:nvSpPr>
        <p:spPr bwMode="auto">
          <a:xfrm>
            <a:off x="6315082" y="109539"/>
            <a:ext cx="18473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b="1">
                <a:solidFill>
                  <a:srgbClr val="000099"/>
                </a:solidFill>
                <a:latin typeface="Arial" panose="020B0604020202020204" pitchFamily="34" charset="0"/>
                <a:ea typeface="黑体" panose="02010600030101010101" pitchFamily="49" charset="-122"/>
              </a:defRPr>
            </a:lvl1pPr>
            <a:lvl2pPr marL="742950" indent="-285750">
              <a:defRPr sz="3200" b="1">
                <a:solidFill>
                  <a:srgbClr val="000099"/>
                </a:solidFill>
                <a:latin typeface="Arial" panose="020B0604020202020204" pitchFamily="34" charset="0"/>
                <a:ea typeface="黑体" panose="02010600030101010101" pitchFamily="49" charset="-122"/>
              </a:defRPr>
            </a:lvl2pPr>
            <a:lvl3pPr marL="1143000" indent="-228600">
              <a:defRPr sz="3200" b="1">
                <a:solidFill>
                  <a:srgbClr val="000099"/>
                </a:solidFill>
                <a:latin typeface="Arial" panose="020B0604020202020204" pitchFamily="34" charset="0"/>
                <a:ea typeface="黑体" panose="02010600030101010101" pitchFamily="49" charset="-122"/>
              </a:defRPr>
            </a:lvl3pPr>
            <a:lvl4pPr marL="1600200" indent="-228600">
              <a:defRPr sz="3200" b="1">
                <a:solidFill>
                  <a:srgbClr val="000099"/>
                </a:solidFill>
                <a:latin typeface="Arial" panose="020B0604020202020204" pitchFamily="34" charset="0"/>
                <a:ea typeface="黑体" panose="02010600030101010101" pitchFamily="49" charset="-122"/>
              </a:defRPr>
            </a:lvl4pPr>
            <a:lvl5pPr marL="2057400" indent="-228600">
              <a:defRPr sz="3200" b="1">
                <a:solidFill>
                  <a:srgbClr val="000099"/>
                </a:solidFill>
                <a:latin typeface="Arial" panose="020B0604020202020204" pitchFamily="34" charset="0"/>
                <a:ea typeface="黑体" panose="02010600030101010101" pitchFamily="49" charset="-122"/>
              </a:defRPr>
            </a:lvl5pPr>
            <a:lvl6pPr marL="2514600" indent="-228600" eaLnBrk="0" fontAlgn="base" hangingPunct="0">
              <a:spcBef>
                <a:spcPts val="400"/>
              </a:spcBef>
              <a:spcAft>
                <a:spcPct val="30000"/>
              </a:spcAft>
              <a:buClr>
                <a:srgbClr val="FF3399"/>
              </a:buClr>
              <a:buFont typeface="Wingdings" panose="05000000000000000000" pitchFamily="2" charset="2"/>
              <a:buChar char="l"/>
              <a:defRPr sz="3200" b="1">
                <a:solidFill>
                  <a:srgbClr val="000099"/>
                </a:solidFill>
                <a:latin typeface="Arial" panose="020B0604020202020204" pitchFamily="34" charset="0"/>
                <a:ea typeface="黑体" panose="02010600030101010101" pitchFamily="49" charset="-122"/>
              </a:defRPr>
            </a:lvl6pPr>
            <a:lvl7pPr marL="2971800" indent="-228600" eaLnBrk="0" fontAlgn="base" hangingPunct="0">
              <a:spcBef>
                <a:spcPts val="400"/>
              </a:spcBef>
              <a:spcAft>
                <a:spcPct val="30000"/>
              </a:spcAft>
              <a:buClr>
                <a:srgbClr val="FF3399"/>
              </a:buClr>
              <a:buFont typeface="Wingdings" panose="05000000000000000000" pitchFamily="2" charset="2"/>
              <a:buChar char="l"/>
              <a:defRPr sz="3200" b="1">
                <a:solidFill>
                  <a:srgbClr val="000099"/>
                </a:solidFill>
                <a:latin typeface="Arial" panose="020B0604020202020204" pitchFamily="34" charset="0"/>
                <a:ea typeface="黑体" panose="02010600030101010101" pitchFamily="49" charset="-122"/>
              </a:defRPr>
            </a:lvl7pPr>
            <a:lvl8pPr marL="3429000" indent="-228600" eaLnBrk="0" fontAlgn="base" hangingPunct="0">
              <a:spcBef>
                <a:spcPts val="400"/>
              </a:spcBef>
              <a:spcAft>
                <a:spcPct val="30000"/>
              </a:spcAft>
              <a:buClr>
                <a:srgbClr val="FF3399"/>
              </a:buClr>
              <a:buFont typeface="Wingdings" panose="05000000000000000000" pitchFamily="2" charset="2"/>
              <a:buChar char="l"/>
              <a:defRPr sz="3200" b="1">
                <a:solidFill>
                  <a:srgbClr val="000099"/>
                </a:solidFill>
                <a:latin typeface="Arial" panose="020B0604020202020204" pitchFamily="34" charset="0"/>
                <a:ea typeface="黑体" panose="02010600030101010101" pitchFamily="49" charset="-122"/>
              </a:defRPr>
            </a:lvl8pPr>
            <a:lvl9pPr marL="3886200" indent="-228600" eaLnBrk="0" fontAlgn="base" hangingPunct="0">
              <a:spcBef>
                <a:spcPts val="400"/>
              </a:spcBef>
              <a:spcAft>
                <a:spcPct val="30000"/>
              </a:spcAft>
              <a:buClr>
                <a:srgbClr val="FF3399"/>
              </a:buClr>
              <a:buFont typeface="Wingdings" panose="05000000000000000000" pitchFamily="2" charset="2"/>
              <a:buChar char="l"/>
              <a:defRPr sz="3200" b="1">
                <a:solidFill>
                  <a:srgbClr val="000099"/>
                </a:solidFill>
                <a:latin typeface="Arial" panose="020B0604020202020204" pitchFamily="34" charset="0"/>
                <a:ea typeface="黑体" panose="02010600030101010101" pitchFamily="49" charset="-122"/>
              </a:defRPr>
            </a:lvl9pPr>
          </a:lstStyle>
          <a:p>
            <a:pPr eaLnBrk="1" hangingPunct="1">
              <a:spcBef>
                <a:spcPct val="0"/>
              </a:spcBef>
              <a:spcAft>
                <a:spcPct val="0"/>
              </a:spcAft>
              <a:buClrTx/>
              <a:buFontTx/>
              <a:buNone/>
            </a:pPr>
            <a:endParaRPr lang="zh-CN" altLang="zh-CN" sz="1400">
              <a:solidFill>
                <a:srgbClr val="000000"/>
              </a:solidFill>
              <a:latin typeface="+mn-lt"/>
              <a:ea typeface="+mn-ea"/>
              <a:cs typeface="+mn-ea"/>
              <a:sym typeface="+mn-lt"/>
            </a:endParaRPr>
          </a:p>
        </p:txBody>
      </p:sp>
      <p:sp>
        <p:nvSpPr>
          <p:cNvPr id="74809" name="Rectangle 115"/>
          <p:cNvSpPr>
            <a:spLocks noChangeArrowheads="1"/>
          </p:cNvSpPr>
          <p:nvPr/>
        </p:nvSpPr>
        <p:spPr bwMode="auto">
          <a:xfrm>
            <a:off x="685344" y="109899"/>
            <a:ext cx="3590866" cy="647700"/>
          </a:xfrm>
          <a:prstGeom prst="rect">
            <a:avLst/>
          </a:prstGeom>
          <a:noFill/>
          <a:ln>
            <a:noFill/>
          </a:ln>
        </p:spPr>
        <p:txBody>
          <a:bodyPr anchor="ctr"/>
          <a:lstStyle>
            <a:lvl1pPr>
              <a:defRPr sz="3200" b="1">
                <a:solidFill>
                  <a:srgbClr val="000099"/>
                </a:solidFill>
                <a:latin typeface="Arial" panose="020B0604020202020204" pitchFamily="34" charset="0"/>
                <a:ea typeface="黑体" panose="02010600030101010101" pitchFamily="49" charset="-122"/>
              </a:defRPr>
            </a:lvl1pPr>
            <a:lvl2pPr marL="742950" indent="-285750">
              <a:defRPr sz="3200" b="1">
                <a:solidFill>
                  <a:srgbClr val="000099"/>
                </a:solidFill>
                <a:latin typeface="Arial" panose="020B0604020202020204" pitchFamily="34" charset="0"/>
                <a:ea typeface="黑体" panose="02010600030101010101" pitchFamily="49" charset="-122"/>
              </a:defRPr>
            </a:lvl2pPr>
            <a:lvl3pPr marL="1143000" indent="-228600">
              <a:defRPr sz="3200" b="1">
                <a:solidFill>
                  <a:srgbClr val="000099"/>
                </a:solidFill>
                <a:latin typeface="Arial" panose="020B0604020202020204" pitchFamily="34" charset="0"/>
                <a:ea typeface="黑体" panose="02010600030101010101" pitchFamily="49" charset="-122"/>
              </a:defRPr>
            </a:lvl3pPr>
            <a:lvl4pPr marL="1600200" indent="-228600">
              <a:defRPr sz="3200" b="1">
                <a:solidFill>
                  <a:srgbClr val="000099"/>
                </a:solidFill>
                <a:latin typeface="Arial" panose="020B0604020202020204" pitchFamily="34" charset="0"/>
                <a:ea typeface="黑体" panose="02010600030101010101" pitchFamily="49" charset="-122"/>
              </a:defRPr>
            </a:lvl4pPr>
            <a:lvl5pPr marL="2057400" indent="-228600">
              <a:defRPr sz="3200" b="1">
                <a:solidFill>
                  <a:srgbClr val="000099"/>
                </a:solidFill>
                <a:latin typeface="Arial" panose="020B0604020202020204" pitchFamily="34" charset="0"/>
                <a:ea typeface="黑体" panose="02010600030101010101" pitchFamily="49" charset="-122"/>
              </a:defRPr>
            </a:lvl5pPr>
            <a:lvl6pPr marL="2514600" indent="-228600" eaLnBrk="0" fontAlgn="base" hangingPunct="0">
              <a:spcBef>
                <a:spcPts val="400"/>
              </a:spcBef>
              <a:spcAft>
                <a:spcPct val="30000"/>
              </a:spcAft>
              <a:buClr>
                <a:srgbClr val="FF3399"/>
              </a:buClr>
              <a:buFont typeface="Wingdings" panose="05000000000000000000" pitchFamily="2" charset="2"/>
              <a:buChar char="l"/>
              <a:defRPr sz="3200" b="1">
                <a:solidFill>
                  <a:srgbClr val="000099"/>
                </a:solidFill>
                <a:latin typeface="Arial" panose="020B0604020202020204" pitchFamily="34" charset="0"/>
                <a:ea typeface="黑体" panose="02010600030101010101" pitchFamily="49" charset="-122"/>
              </a:defRPr>
            </a:lvl6pPr>
            <a:lvl7pPr marL="2971800" indent="-228600" eaLnBrk="0" fontAlgn="base" hangingPunct="0">
              <a:spcBef>
                <a:spcPts val="400"/>
              </a:spcBef>
              <a:spcAft>
                <a:spcPct val="30000"/>
              </a:spcAft>
              <a:buClr>
                <a:srgbClr val="FF3399"/>
              </a:buClr>
              <a:buFont typeface="Wingdings" panose="05000000000000000000" pitchFamily="2" charset="2"/>
              <a:buChar char="l"/>
              <a:defRPr sz="3200" b="1">
                <a:solidFill>
                  <a:srgbClr val="000099"/>
                </a:solidFill>
                <a:latin typeface="Arial" panose="020B0604020202020204" pitchFamily="34" charset="0"/>
                <a:ea typeface="黑体" panose="02010600030101010101" pitchFamily="49" charset="-122"/>
              </a:defRPr>
            </a:lvl7pPr>
            <a:lvl8pPr marL="3429000" indent="-228600" eaLnBrk="0" fontAlgn="base" hangingPunct="0">
              <a:spcBef>
                <a:spcPts val="400"/>
              </a:spcBef>
              <a:spcAft>
                <a:spcPct val="30000"/>
              </a:spcAft>
              <a:buClr>
                <a:srgbClr val="FF3399"/>
              </a:buClr>
              <a:buFont typeface="Wingdings" panose="05000000000000000000" pitchFamily="2" charset="2"/>
              <a:buChar char="l"/>
              <a:defRPr sz="3200" b="1">
                <a:solidFill>
                  <a:srgbClr val="000099"/>
                </a:solidFill>
                <a:latin typeface="Arial" panose="020B0604020202020204" pitchFamily="34" charset="0"/>
                <a:ea typeface="黑体" panose="02010600030101010101" pitchFamily="49" charset="-122"/>
              </a:defRPr>
            </a:lvl8pPr>
            <a:lvl9pPr marL="3886200" indent="-228600" eaLnBrk="0" fontAlgn="base" hangingPunct="0">
              <a:spcBef>
                <a:spcPts val="400"/>
              </a:spcBef>
              <a:spcAft>
                <a:spcPct val="30000"/>
              </a:spcAft>
              <a:buClr>
                <a:srgbClr val="FF3399"/>
              </a:buClr>
              <a:buFont typeface="Wingdings" panose="05000000000000000000" pitchFamily="2" charset="2"/>
              <a:buChar char="l"/>
              <a:defRPr sz="3200" b="1">
                <a:solidFill>
                  <a:srgbClr val="000099"/>
                </a:solidFill>
                <a:latin typeface="Arial" panose="020B0604020202020204" pitchFamily="34" charset="0"/>
                <a:ea typeface="黑体" panose="02010600030101010101" pitchFamily="49" charset="-122"/>
              </a:defRPr>
            </a:lvl9pPr>
          </a:lstStyle>
          <a:p>
            <a:pPr algn="ctr">
              <a:spcBef>
                <a:spcPct val="0"/>
              </a:spcBef>
              <a:spcAft>
                <a:spcPct val="0"/>
              </a:spcAft>
              <a:buClrTx/>
              <a:buFontTx/>
              <a:buNone/>
            </a:pPr>
            <a:r>
              <a:rPr lang="zh-CN" altLang="en-US" dirty="0">
                <a:solidFill>
                  <a:srgbClr val="002060"/>
                </a:solidFill>
                <a:latin typeface="+mn-lt"/>
                <a:ea typeface="+mn-ea"/>
                <a:cs typeface="+mn-ea"/>
                <a:sym typeface="+mn-lt"/>
              </a:rPr>
              <a:t> </a:t>
            </a:r>
            <a:r>
              <a:rPr kumimoji="1" lang="zh-CN" altLang="en-US" dirty="0">
                <a:solidFill>
                  <a:srgbClr val="002060"/>
                </a:solidFill>
                <a:latin typeface="+mn-lt"/>
                <a:ea typeface="+mn-ea"/>
                <a:cs typeface="+mn-ea"/>
                <a:sym typeface="+mn-lt"/>
              </a:rPr>
              <a:t>I型过敏反应</a:t>
            </a:r>
            <a:endParaRPr kumimoji="1" lang="de-DE" altLang="zh-CN" dirty="0">
              <a:solidFill>
                <a:srgbClr val="002060"/>
              </a:solidFill>
              <a:latin typeface="+mn-lt"/>
              <a:ea typeface="+mn-ea"/>
              <a:cs typeface="+mn-ea"/>
              <a:sym typeface="+mn-lt"/>
            </a:endParaRPr>
          </a:p>
        </p:txBody>
      </p:sp>
      <p:pic>
        <p:nvPicPr>
          <p:cNvPr id="2" name="图片 1"/>
          <p:cNvPicPr>
            <a:picLocks noChangeAspect="1"/>
          </p:cNvPicPr>
          <p:nvPr/>
        </p:nvPicPr>
        <p:blipFill>
          <a:blip r:embed="rId3"/>
          <a:stretch>
            <a:fillRect/>
          </a:stretch>
        </p:blipFill>
        <p:spPr>
          <a:xfrm>
            <a:off x="213730" y="1164620"/>
            <a:ext cx="7024576" cy="5328592"/>
          </a:xfrm>
          <a:prstGeom prst="rect">
            <a:avLst/>
          </a:prstGeom>
        </p:spPr>
      </p:pic>
      <p:sp>
        <p:nvSpPr>
          <p:cNvPr id="4" name="文本框 3"/>
          <p:cNvSpPr txBox="1"/>
          <p:nvPr/>
        </p:nvSpPr>
        <p:spPr>
          <a:xfrm>
            <a:off x="7316470" y="1164590"/>
            <a:ext cx="1818640" cy="3559949"/>
          </a:xfrm>
          <a:prstGeom prst="rect">
            <a:avLst/>
          </a:prstGeom>
          <a:noFill/>
        </p:spPr>
        <p:txBody>
          <a:bodyPr wrap="square" rtlCol="0">
            <a:spAutoFit/>
          </a:bodyPr>
          <a:lstStyle/>
          <a:p>
            <a:pPr algn="l" eaLnBrk="1" hangingPunct="1">
              <a:buClrTx/>
              <a:buNone/>
            </a:pPr>
            <a:r>
              <a:rPr lang="zh-CN" altLang="en-US" sz="2000" b="0" dirty="0">
                <a:solidFill>
                  <a:schemeClr val="tx1"/>
                </a:solidFill>
                <a:latin typeface="+mn-ea"/>
                <a:ea typeface="+mn-ea"/>
                <a:cs typeface="+mn-ea"/>
              </a:rPr>
              <a:t>参与因子：</a:t>
            </a:r>
          </a:p>
          <a:p>
            <a:pPr algn="l" eaLnBrk="1" hangingPunct="1">
              <a:buClrTx/>
              <a:buNone/>
            </a:pPr>
            <a:r>
              <a:rPr lang="zh-CN" altLang="en-US" sz="2000" b="0" dirty="0">
                <a:solidFill>
                  <a:schemeClr val="tx1"/>
                </a:solidFill>
                <a:latin typeface="+mn-ea"/>
                <a:ea typeface="+mn-ea"/>
                <a:cs typeface="+mn-ea"/>
              </a:rPr>
              <a:t>过敏原</a:t>
            </a:r>
          </a:p>
          <a:p>
            <a:pPr algn="l" eaLnBrk="1" hangingPunct="1">
              <a:buClrTx/>
              <a:buNone/>
            </a:pPr>
            <a:r>
              <a:rPr lang="zh-CN" altLang="en-US" sz="2000" b="0" dirty="0">
                <a:solidFill>
                  <a:schemeClr val="tx1"/>
                </a:solidFill>
                <a:latin typeface="+mn-ea"/>
                <a:ea typeface="+mn-ea"/>
                <a:cs typeface="+mn-ea"/>
              </a:rPr>
              <a:t>IgE</a:t>
            </a:r>
          </a:p>
          <a:p>
            <a:pPr algn="l" eaLnBrk="1" hangingPunct="1">
              <a:buClrTx/>
              <a:buNone/>
            </a:pPr>
            <a:r>
              <a:rPr lang="zh-CN" altLang="en-US" sz="2000" b="0" dirty="0">
                <a:solidFill>
                  <a:schemeClr val="tx1"/>
                </a:solidFill>
                <a:latin typeface="+mn-ea"/>
                <a:ea typeface="+mn-ea"/>
                <a:cs typeface="+mn-ea"/>
                <a:sym typeface="+mn-ea"/>
              </a:rPr>
              <a:t>IgE FcR</a:t>
            </a:r>
            <a:endParaRPr lang="en-US" altLang="zh-CN" sz="2000" b="0" dirty="0">
              <a:solidFill>
                <a:schemeClr val="tx1"/>
              </a:solidFill>
              <a:latin typeface="+mn-ea"/>
              <a:ea typeface="+mn-ea"/>
              <a:cs typeface="+mn-ea"/>
              <a:sym typeface="+mn-ea"/>
            </a:endParaRPr>
          </a:p>
          <a:p>
            <a:pPr algn="l" eaLnBrk="1" hangingPunct="1">
              <a:buClrTx/>
              <a:buNone/>
            </a:pPr>
            <a:r>
              <a:rPr lang="en-US" altLang="zh-CN" sz="2000" b="0" dirty="0">
                <a:solidFill>
                  <a:schemeClr val="tx1"/>
                </a:solidFill>
                <a:latin typeface="+mn-ea"/>
                <a:ea typeface="+mn-ea"/>
                <a:cs typeface="+mn-ea"/>
                <a:sym typeface="+mn-ea"/>
              </a:rPr>
              <a:t>T/B</a:t>
            </a:r>
            <a:r>
              <a:rPr lang="zh-CN" altLang="en-US" sz="2000" b="0" dirty="0">
                <a:solidFill>
                  <a:schemeClr val="tx1"/>
                </a:solidFill>
                <a:latin typeface="+mn-ea"/>
                <a:ea typeface="+mn-ea"/>
                <a:cs typeface="+mn-ea"/>
                <a:sym typeface="+mn-ea"/>
              </a:rPr>
              <a:t>淋巴细胞</a:t>
            </a:r>
            <a:endParaRPr lang="zh-CN" altLang="en-US" sz="2000" b="0" dirty="0">
              <a:solidFill>
                <a:schemeClr val="tx1"/>
              </a:solidFill>
              <a:latin typeface="+mn-ea"/>
              <a:ea typeface="+mn-ea"/>
              <a:cs typeface="+mn-ea"/>
            </a:endParaRPr>
          </a:p>
          <a:p>
            <a:pPr algn="l" eaLnBrk="1" hangingPunct="1">
              <a:buClrTx/>
              <a:buNone/>
            </a:pPr>
            <a:r>
              <a:rPr lang="zh-CN" altLang="en-US" sz="2000" b="0" dirty="0">
                <a:solidFill>
                  <a:schemeClr val="tx1"/>
                </a:solidFill>
                <a:latin typeface="+mn-ea"/>
                <a:ea typeface="+mn-ea"/>
                <a:cs typeface="+mn-ea"/>
              </a:rPr>
              <a:t>肥大细胞</a:t>
            </a:r>
          </a:p>
          <a:p>
            <a:pPr algn="l" eaLnBrk="1" hangingPunct="1">
              <a:buClrTx/>
              <a:buNone/>
            </a:pPr>
            <a:r>
              <a:rPr lang="zh-CN" altLang="en-US" sz="2000" b="0" dirty="0">
                <a:solidFill>
                  <a:schemeClr val="tx1"/>
                </a:solidFill>
                <a:latin typeface="+mn-ea"/>
                <a:ea typeface="+mn-ea"/>
                <a:cs typeface="+mn-ea"/>
              </a:rPr>
              <a:t>嗜碱性粒细胞</a:t>
            </a:r>
          </a:p>
          <a:p>
            <a:pPr algn="l" eaLnBrk="1" hangingPunct="1">
              <a:buClrTx/>
              <a:buNone/>
            </a:pPr>
            <a:r>
              <a:rPr lang="zh-CN" altLang="en-US" sz="2000" b="0" dirty="0">
                <a:solidFill>
                  <a:schemeClr val="tx1"/>
                </a:solidFill>
                <a:latin typeface="+mn-ea"/>
                <a:ea typeface="+mn-ea"/>
                <a:cs typeface="+mn-ea"/>
              </a:rPr>
              <a:t>炎症介质</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22" name="组合 7"/>
          <p:cNvGrpSpPr/>
          <p:nvPr/>
        </p:nvGrpSpPr>
        <p:grpSpPr bwMode="auto">
          <a:xfrm>
            <a:off x="503243" y="656167"/>
            <a:ext cx="325437" cy="61384"/>
            <a:chOff x="0" y="0"/>
            <a:chExt cx="325753" cy="45720"/>
          </a:xfrm>
        </p:grpSpPr>
        <p:sp>
          <p:nvSpPr>
            <p:cNvPr id="5123" name="椭圆 8"/>
            <p:cNvSpPr>
              <a:spLocks noChangeArrowheads="1"/>
            </p:cNvSpPr>
            <p:nvPr/>
          </p:nvSpPr>
          <p:spPr bwMode="auto">
            <a:xfrm>
              <a:off x="0" y="0"/>
              <a:ext cx="45720" cy="45720"/>
            </a:xfrm>
            <a:prstGeom prst="ellipse">
              <a:avLst/>
            </a:prstGeom>
            <a:solidFill>
              <a:srgbClr val="BFBFBF"/>
            </a:solidFill>
            <a:ln>
              <a:noFill/>
            </a:ln>
            <a:extLst>
              <a:ext uri="{91240B29-F687-4F45-9708-019B960494DF}">
                <a14:hiddenLine xmlns:a14="http://schemas.microsoft.com/office/drawing/2010/main" w="9525">
                  <a:solidFill>
                    <a:srgbClr val="000000"/>
                  </a:solidFill>
                  <a:round/>
                </a14:hiddenLine>
              </a:ext>
            </a:extLst>
          </p:spPr>
          <p:txBody>
            <a:bodyPr anchor="ctr"/>
            <a:lstStyle>
              <a:lvl1pPr>
                <a:spcBef>
                  <a:spcPct val="20000"/>
                </a:spcBef>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en-US" sz="2000">
                <a:solidFill>
                  <a:srgbClr val="FFFFFF"/>
                </a:solidFill>
                <a:latin typeface="+mn-lt"/>
                <a:ea typeface="+mn-ea"/>
                <a:cs typeface="+mn-ea"/>
                <a:sym typeface="+mn-lt"/>
              </a:endParaRPr>
            </a:p>
          </p:txBody>
        </p:sp>
        <p:sp>
          <p:nvSpPr>
            <p:cNvPr id="5124" name="椭圆 9"/>
            <p:cNvSpPr>
              <a:spLocks noChangeArrowheads="1"/>
            </p:cNvSpPr>
            <p:nvPr/>
          </p:nvSpPr>
          <p:spPr bwMode="auto">
            <a:xfrm>
              <a:off x="93344" y="0"/>
              <a:ext cx="45720" cy="45720"/>
            </a:xfrm>
            <a:prstGeom prst="ellipse">
              <a:avLst/>
            </a:prstGeom>
            <a:solidFill>
              <a:srgbClr val="BFBFBF"/>
            </a:solidFill>
            <a:ln>
              <a:noFill/>
            </a:ln>
            <a:extLst>
              <a:ext uri="{91240B29-F687-4F45-9708-019B960494DF}">
                <a14:hiddenLine xmlns:a14="http://schemas.microsoft.com/office/drawing/2010/main" w="9525">
                  <a:solidFill>
                    <a:srgbClr val="000000"/>
                  </a:solidFill>
                  <a:round/>
                </a14:hiddenLine>
              </a:ext>
            </a:extLst>
          </p:spPr>
          <p:txBody>
            <a:bodyPr anchor="ctr"/>
            <a:lstStyle>
              <a:lvl1pPr>
                <a:spcBef>
                  <a:spcPct val="20000"/>
                </a:spcBef>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en-US" sz="2000">
                <a:solidFill>
                  <a:srgbClr val="FFFFFF"/>
                </a:solidFill>
                <a:latin typeface="+mn-lt"/>
                <a:ea typeface="+mn-ea"/>
                <a:cs typeface="+mn-ea"/>
                <a:sym typeface="+mn-lt"/>
              </a:endParaRPr>
            </a:p>
          </p:txBody>
        </p:sp>
        <p:sp>
          <p:nvSpPr>
            <p:cNvPr id="5125" name="椭圆 10"/>
            <p:cNvSpPr>
              <a:spLocks noChangeArrowheads="1"/>
            </p:cNvSpPr>
            <p:nvPr/>
          </p:nvSpPr>
          <p:spPr bwMode="auto">
            <a:xfrm>
              <a:off x="186688" y="0"/>
              <a:ext cx="45720" cy="45720"/>
            </a:xfrm>
            <a:prstGeom prst="ellipse">
              <a:avLst/>
            </a:prstGeom>
            <a:solidFill>
              <a:srgbClr val="BFBFBF"/>
            </a:solidFill>
            <a:ln>
              <a:noFill/>
            </a:ln>
            <a:extLst>
              <a:ext uri="{91240B29-F687-4F45-9708-019B960494DF}">
                <a14:hiddenLine xmlns:a14="http://schemas.microsoft.com/office/drawing/2010/main" w="9525">
                  <a:solidFill>
                    <a:srgbClr val="000000"/>
                  </a:solidFill>
                  <a:round/>
                </a14:hiddenLine>
              </a:ext>
            </a:extLst>
          </p:spPr>
          <p:txBody>
            <a:bodyPr anchor="ctr"/>
            <a:lstStyle>
              <a:lvl1pPr>
                <a:spcBef>
                  <a:spcPct val="20000"/>
                </a:spcBef>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en-US" sz="2000">
                <a:solidFill>
                  <a:srgbClr val="FFFFFF"/>
                </a:solidFill>
                <a:latin typeface="+mn-lt"/>
                <a:ea typeface="+mn-ea"/>
                <a:cs typeface="+mn-ea"/>
                <a:sym typeface="+mn-lt"/>
              </a:endParaRPr>
            </a:p>
          </p:txBody>
        </p:sp>
        <p:sp>
          <p:nvSpPr>
            <p:cNvPr id="5126" name="椭圆 11"/>
            <p:cNvSpPr>
              <a:spLocks noChangeArrowheads="1"/>
            </p:cNvSpPr>
            <p:nvPr/>
          </p:nvSpPr>
          <p:spPr bwMode="auto">
            <a:xfrm>
              <a:off x="280033" y="0"/>
              <a:ext cx="45720" cy="45720"/>
            </a:xfrm>
            <a:prstGeom prst="ellipse">
              <a:avLst/>
            </a:prstGeom>
            <a:solidFill>
              <a:srgbClr val="BFBFBF"/>
            </a:solidFill>
            <a:ln>
              <a:noFill/>
            </a:ln>
            <a:extLst>
              <a:ext uri="{91240B29-F687-4F45-9708-019B960494DF}">
                <a14:hiddenLine xmlns:a14="http://schemas.microsoft.com/office/drawing/2010/main" w="9525">
                  <a:solidFill>
                    <a:srgbClr val="000000"/>
                  </a:solidFill>
                  <a:round/>
                </a14:hiddenLine>
              </a:ext>
            </a:extLst>
          </p:spPr>
          <p:txBody>
            <a:bodyPr anchor="ctr"/>
            <a:lstStyle>
              <a:lvl1pPr>
                <a:spcBef>
                  <a:spcPct val="20000"/>
                </a:spcBef>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en-US" sz="2000">
                <a:solidFill>
                  <a:srgbClr val="FFFFFF"/>
                </a:solidFill>
                <a:latin typeface="+mn-lt"/>
                <a:ea typeface="+mn-ea"/>
                <a:cs typeface="+mn-ea"/>
                <a:sym typeface="+mn-lt"/>
              </a:endParaRPr>
            </a:p>
          </p:txBody>
        </p:sp>
      </p:grpSp>
      <p:sp>
        <p:nvSpPr>
          <p:cNvPr id="4" name="任意多边形 3"/>
          <p:cNvSpPr/>
          <p:nvPr/>
        </p:nvSpPr>
        <p:spPr>
          <a:xfrm>
            <a:off x="3196351" y="3587766"/>
            <a:ext cx="367536" cy="1750838"/>
          </a:xfrm>
          <a:custGeom>
            <a:avLst/>
            <a:gdLst>
              <a:gd name="connsiteX0" fmla="*/ 0 w 367536"/>
              <a:gd name="connsiteY0" fmla="*/ 0 h 1750838"/>
              <a:gd name="connsiteX1" fmla="*/ 183768 w 367536"/>
              <a:gd name="connsiteY1" fmla="*/ 0 h 1750838"/>
              <a:gd name="connsiteX2" fmla="*/ 183768 w 367536"/>
              <a:gd name="connsiteY2" fmla="*/ 1750838 h 1750838"/>
              <a:gd name="connsiteX3" fmla="*/ 367536 w 367536"/>
              <a:gd name="connsiteY3" fmla="*/ 1750838 h 1750838"/>
            </a:gdLst>
            <a:ahLst/>
            <a:cxnLst>
              <a:cxn ang="0">
                <a:pos x="connsiteX0" y="connsiteY0"/>
              </a:cxn>
              <a:cxn ang="0">
                <a:pos x="connsiteX1" y="connsiteY1"/>
              </a:cxn>
              <a:cxn ang="0">
                <a:pos x="connsiteX2" y="connsiteY2"/>
              </a:cxn>
              <a:cxn ang="0">
                <a:pos x="connsiteX3" y="connsiteY3"/>
              </a:cxn>
            </a:cxnLst>
            <a:rect l="l" t="t" r="r" b="b"/>
            <a:pathLst>
              <a:path w="367536" h="1750838">
                <a:moveTo>
                  <a:pt x="0" y="0"/>
                </a:moveTo>
                <a:lnTo>
                  <a:pt x="183768" y="0"/>
                </a:lnTo>
                <a:lnTo>
                  <a:pt x="183768" y="1750838"/>
                </a:lnTo>
                <a:lnTo>
                  <a:pt x="367536" y="1750838"/>
                </a:lnTo>
              </a:path>
            </a:pathLst>
          </a:custGeom>
          <a:noFill/>
          <a:ln>
            <a:solidFill>
              <a:srgbClr val="EB641B"/>
            </a:solidFill>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151743" tIns="830694" rIns="151744" bIns="830695" numCol="1" spcCol="1270" anchor="ctr" anchorCtr="0">
            <a:noAutofit/>
          </a:bodyPr>
          <a:lstStyle/>
          <a:p>
            <a:pPr lvl="0" algn="ctr" defTabSz="266700">
              <a:lnSpc>
                <a:spcPct val="90000"/>
              </a:lnSpc>
              <a:spcBef>
                <a:spcPct val="0"/>
              </a:spcBef>
              <a:spcAft>
                <a:spcPct val="35000"/>
              </a:spcAft>
            </a:pPr>
            <a:endParaRPr lang="zh-CN" altLang="en-US" sz="2000" kern="1200"/>
          </a:p>
        </p:txBody>
      </p:sp>
      <p:sp>
        <p:nvSpPr>
          <p:cNvPr id="5" name="任意多边形 4"/>
          <p:cNvSpPr/>
          <p:nvPr/>
        </p:nvSpPr>
        <p:spPr>
          <a:xfrm>
            <a:off x="3196351" y="3587766"/>
            <a:ext cx="367536" cy="1050503"/>
          </a:xfrm>
          <a:custGeom>
            <a:avLst/>
            <a:gdLst>
              <a:gd name="connsiteX0" fmla="*/ 0 w 367536"/>
              <a:gd name="connsiteY0" fmla="*/ 0 h 1050503"/>
              <a:gd name="connsiteX1" fmla="*/ 183768 w 367536"/>
              <a:gd name="connsiteY1" fmla="*/ 0 h 1050503"/>
              <a:gd name="connsiteX2" fmla="*/ 183768 w 367536"/>
              <a:gd name="connsiteY2" fmla="*/ 1050503 h 1050503"/>
              <a:gd name="connsiteX3" fmla="*/ 367536 w 367536"/>
              <a:gd name="connsiteY3" fmla="*/ 1050503 h 1050503"/>
            </a:gdLst>
            <a:ahLst/>
            <a:cxnLst>
              <a:cxn ang="0">
                <a:pos x="connsiteX0" y="connsiteY0"/>
              </a:cxn>
              <a:cxn ang="0">
                <a:pos x="connsiteX1" y="connsiteY1"/>
              </a:cxn>
              <a:cxn ang="0">
                <a:pos x="connsiteX2" y="connsiteY2"/>
              </a:cxn>
              <a:cxn ang="0">
                <a:pos x="connsiteX3" y="connsiteY3"/>
              </a:cxn>
            </a:cxnLst>
            <a:rect l="l" t="t" r="r" b="b"/>
            <a:pathLst>
              <a:path w="367536" h="1050503">
                <a:moveTo>
                  <a:pt x="0" y="0"/>
                </a:moveTo>
                <a:lnTo>
                  <a:pt x="183768" y="0"/>
                </a:lnTo>
                <a:lnTo>
                  <a:pt x="183768" y="1050503"/>
                </a:lnTo>
                <a:lnTo>
                  <a:pt x="367536" y="1050503"/>
                </a:lnTo>
              </a:path>
            </a:pathLst>
          </a:custGeom>
          <a:noFill/>
          <a:ln>
            <a:solidFill>
              <a:srgbClr val="EB641B"/>
            </a:solidFill>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168645" tIns="497428" rIns="168644" bIns="497428" numCol="1" spcCol="1270" anchor="ctr" anchorCtr="0">
            <a:noAutofit/>
          </a:bodyPr>
          <a:lstStyle/>
          <a:p>
            <a:pPr lvl="0" algn="ctr" defTabSz="222250">
              <a:lnSpc>
                <a:spcPct val="90000"/>
              </a:lnSpc>
              <a:spcBef>
                <a:spcPct val="0"/>
              </a:spcBef>
              <a:spcAft>
                <a:spcPct val="35000"/>
              </a:spcAft>
            </a:pPr>
            <a:endParaRPr lang="zh-CN" altLang="en-US" sz="2000" kern="1200"/>
          </a:p>
        </p:txBody>
      </p:sp>
      <p:sp>
        <p:nvSpPr>
          <p:cNvPr id="6" name="任意多边形 5"/>
          <p:cNvSpPr/>
          <p:nvPr/>
        </p:nvSpPr>
        <p:spPr>
          <a:xfrm>
            <a:off x="3196351" y="3587766"/>
            <a:ext cx="367536" cy="350167"/>
          </a:xfrm>
          <a:custGeom>
            <a:avLst/>
            <a:gdLst>
              <a:gd name="connsiteX0" fmla="*/ 0 w 367536"/>
              <a:gd name="connsiteY0" fmla="*/ 0 h 350167"/>
              <a:gd name="connsiteX1" fmla="*/ 183768 w 367536"/>
              <a:gd name="connsiteY1" fmla="*/ 0 h 350167"/>
              <a:gd name="connsiteX2" fmla="*/ 183768 w 367536"/>
              <a:gd name="connsiteY2" fmla="*/ 350167 h 350167"/>
              <a:gd name="connsiteX3" fmla="*/ 367536 w 367536"/>
              <a:gd name="connsiteY3" fmla="*/ 350167 h 350167"/>
            </a:gdLst>
            <a:ahLst/>
            <a:cxnLst>
              <a:cxn ang="0">
                <a:pos x="connsiteX0" y="connsiteY0"/>
              </a:cxn>
              <a:cxn ang="0">
                <a:pos x="connsiteX1" y="connsiteY1"/>
              </a:cxn>
              <a:cxn ang="0">
                <a:pos x="connsiteX2" y="connsiteY2"/>
              </a:cxn>
              <a:cxn ang="0">
                <a:pos x="connsiteX3" y="connsiteY3"/>
              </a:cxn>
            </a:cxnLst>
            <a:rect l="l" t="t" r="r" b="b"/>
            <a:pathLst>
              <a:path w="367536" h="350167">
                <a:moveTo>
                  <a:pt x="0" y="0"/>
                </a:moveTo>
                <a:lnTo>
                  <a:pt x="183768" y="0"/>
                </a:lnTo>
                <a:lnTo>
                  <a:pt x="183768" y="350167"/>
                </a:lnTo>
                <a:lnTo>
                  <a:pt x="367536" y="350167"/>
                </a:lnTo>
              </a:path>
            </a:pathLst>
          </a:custGeom>
          <a:noFill/>
          <a:ln>
            <a:solidFill>
              <a:srgbClr val="EB641B"/>
            </a:solidFill>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183777" tIns="162392" rIns="183777" bIns="162393" numCol="1" spcCol="1270" anchor="ctr" anchorCtr="0">
            <a:noAutofit/>
          </a:bodyPr>
          <a:lstStyle/>
          <a:p>
            <a:pPr lvl="0" algn="ctr" defTabSz="222250">
              <a:lnSpc>
                <a:spcPct val="90000"/>
              </a:lnSpc>
              <a:spcBef>
                <a:spcPct val="0"/>
              </a:spcBef>
              <a:spcAft>
                <a:spcPct val="35000"/>
              </a:spcAft>
            </a:pPr>
            <a:endParaRPr lang="zh-CN" altLang="en-US" sz="2000" kern="1200"/>
          </a:p>
        </p:txBody>
      </p:sp>
      <p:sp>
        <p:nvSpPr>
          <p:cNvPr id="7" name="任意多边形 6"/>
          <p:cNvSpPr/>
          <p:nvPr/>
        </p:nvSpPr>
        <p:spPr>
          <a:xfrm>
            <a:off x="3196351" y="3237598"/>
            <a:ext cx="367536" cy="350167"/>
          </a:xfrm>
          <a:custGeom>
            <a:avLst/>
            <a:gdLst>
              <a:gd name="connsiteX0" fmla="*/ 0 w 367536"/>
              <a:gd name="connsiteY0" fmla="*/ 350167 h 350167"/>
              <a:gd name="connsiteX1" fmla="*/ 183768 w 367536"/>
              <a:gd name="connsiteY1" fmla="*/ 350167 h 350167"/>
              <a:gd name="connsiteX2" fmla="*/ 183768 w 367536"/>
              <a:gd name="connsiteY2" fmla="*/ 0 h 350167"/>
              <a:gd name="connsiteX3" fmla="*/ 367536 w 367536"/>
              <a:gd name="connsiteY3" fmla="*/ 0 h 350167"/>
            </a:gdLst>
            <a:ahLst/>
            <a:cxnLst>
              <a:cxn ang="0">
                <a:pos x="connsiteX0" y="connsiteY0"/>
              </a:cxn>
              <a:cxn ang="0">
                <a:pos x="connsiteX1" y="connsiteY1"/>
              </a:cxn>
              <a:cxn ang="0">
                <a:pos x="connsiteX2" y="connsiteY2"/>
              </a:cxn>
              <a:cxn ang="0">
                <a:pos x="connsiteX3" y="connsiteY3"/>
              </a:cxn>
            </a:cxnLst>
            <a:rect l="l" t="t" r="r" b="b"/>
            <a:pathLst>
              <a:path w="367536" h="350167">
                <a:moveTo>
                  <a:pt x="0" y="350167"/>
                </a:moveTo>
                <a:lnTo>
                  <a:pt x="183768" y="350167"/>
                </a:lnTo>
                <a:lnTo>
                  <a:pt x="183768" y="0"/>
                </a:lnTo>
                <a:lnTo>
                  <a:pt x="367536" y="0"/>
                </a:lnTo>
              </a:path>
            </a:pathLst>
          </a:custGeom>
          <a:noFill/>
          <a:ln>
            <a:solidFill>
              <a:srgbClr val="EB641B"/>
            </a:solidFill>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183777" tIns="162393" rIns="183777" bIns="162392" numCol="1" spcCol="1270" anchor="ctr" anchorCtr="0">
            <a:noAutofit/>
          </a:bodyPr>
          <a:lstStyle/>
          <a:p>
            <a:pPr lvl="0" algn="ctr" defTabSz="222250">
              <a:lnSpc>
                <a:spcPct val="90000"/>
              </a:lnSpc>
              <a:spcBef>
                <a:spcPct val="0"/>
              </a:spcBef>
              <a:spcAft>
                <a:spcPct val="35000"/>
              </a:spcAft>
            </a:pPr>
            <a:endParaRPr lang="zh-CN" altLang="en-US" sz="2000" kern="1200"/>
          </a:p>
        </p:txBody>
      </p:sp>
      <p:sp>
        <p:nvSpPr>
          <p:cNvPr id="8" name="任意多边形 7"/>
          <p:cNvSpPr/>
          <p:nvPr/>
        </p:nvSpPr>
        <p:spPr>
          <a:xfrm>
            <a:off x="3196351" y="2537262"/>
            <a:ext cx="367536" cy="1050503"/>
          </a:xfrm>
          <a:custGeom>
            <a:avLst/>
            <a:gdLst>
              <a:gd name="connsiteX0" fmla="*/ 0 w 367536"/>
              <a:gd name="connsiteY0" fmla="*/ 1050503 h 1050503"/>
              <a:gd name="connsiteX1" fmla="*/ 183768 w 367536"/>
              <a:gd name="connsiteY1" fmla="*/ 1050503 h 1050503"/>
              <a:gd name="connsiteX2" fmla="*/ 183768 w 367536"/>
              <a:gd name="connsiteY2" fmla="*/ 0 h 1050503"/>
              <a:gd name="connsiteX3" fmla="*/ 367536 w 367536"/>
              <a:gd name="connsiteY3" fmla="*/ 0 h 1050503"/>
            </a:gdLst>
            <a:ahLst/>
            <a:cxnLst>
              <a:cxn ang="0">
                <a:pos x="connsiteX0" y="connsiteY0"/>
              </a:cxn>
              <a:cxn ang="0">
                <a:pos x="connsiteX1" y="connsiteY1"/>
              </a:cxn>
              <a:cxn ang="0">
                <a:pos x="connsiteX2" y="connsiteY2"/>
              </a:cxn>
              <a:cxn ang="0">
                <a:pos x="connsiteX3" y="connsiteY3"/>
              </a:cxn>
            </a:cxnLst>
            <a:rect l="l" t="t" r="r" b="b"/>
            <a:pathLst>
              <a:path w="367536" h="1050503">
                <a:moveTo>
                  <a:pt x="0" y="1050503"/>
                </a:moveTo>
                <a:lnTo>
                  <a:pt x="183768" y="1050503"/>
                </a:lnTo>
                <a:lnTo>
                  <a:pt x="183768" y="0"/>
                </a:lnTo>
                <a:lnTo>
                  <a:pt x="367536" y="0"/>
                </a:lnTo>
              </a:path>
            </a:pathLst>
          </a:custGeom>
          <a:noFill/>
          <a:ln>
            <a:solidFill>
              <a:srgbClr val="EB641B"/>
            </a:solidFill>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168645" tIns="497428" rIns="168644" bIns="497428" numCol="1" spcCol="1270" anchor="ctr" anchorCtr="0">
            <a:noAutofit/>
          </a:bodyPr>
          <a:lstStyle/>
          <a:p>
            <a:pPr lvl="0" algn="ctr" defTabSz="222250">
              <a:lnSpc>
                <a:spcPct val="90000"/>
              </a:lnSpc>
              <a:spcBef>
                <a:spcPct val="0"/>
              </a:spcBef>
              <a:spcAft>
                <a:spcPct val="35000"/>
              </a:spcAft>
            </a:pPr>
            <a:endParaRPr lang="zh-CN" altLang="en-US" sz="2000" kern="1200"/>
          </a:p>
        </p:txBody>
      </p:sp>
      <p:sp>
        <p:nvSpPr>
          <p:cNvPr id="9" name="任意多边形 8"/>
          <p:cNvSpPr/>
          <p:nvPr/>
        </p:nvSpPr>
        <p:spPr>
          <a:xfrm>
            <a:off x="3196351" y="1836927"/>
            <a:ext cx="367536" cy="1750838"/>
          </a:xfrm>
          <a:custGeom>
            <a:avLst/>
            <a:gdLst>
              <a:gd name="connsiteX0" fmla="*/ 0 w 367536"/>
              <a:gd name="connsiteY0" fmla="*/ 1750838 h 1750838"/>
              <a:gd name="connsiteX1" fmla="*/ 183768 w 367536"/>
              <a:gd name="connsiteY1" fmla="*/ 1750838 h 1750838"/>
              <a:gd name="connsiteX2" fmla="*/ 183768 w 367536"/>
              <a:gd name="connsiteY2" fmla="*/ 0 h 1750838"/>
              <a:gd name="connsiteX3" fmla="*/ 367536 w 367536"/>
              <a:gd name="connsiteY3" fmla="*/ 0 h 1750838"/>
            </a:gdLst>
            <a:ahLst/>
            <a:cxnLst>
              <a:cxn ang="0">
                <a:pos x="connsiteX0" y="connsiteY0"/>
              </a:cxn>
              <a:cxn ang="0">
                <a:pos x="connsiteX1" y="connsiteY1"/>
              </a:cxn>
              <a:cxn ang="0">
                <a:pos x="connsiteX2" y="connsiteY2"/>
              </a:cxn>
              <a:cxn ang="0">
                <a:pos x="connsiteX3" y="connsiteY3"/>
              </a:cxn>
            </a:cxnLst>
            <a:rect l="l" t="t" r="r" b="b"/>
            <a:pathLst>
              <a:path w="367536" h="1750838">
                <a:moveTo>
                  <a:pt x="0" y="1750838"/>
                </a:moveTo>
                <a:lnTo>
                  <a:pt x="183768" y="1750838"/>
                </a:lnTo>
                <a:lnTo>
                  <a:pt x="183768" y="0"/>
                </a:lnTo>
                <a:lnTo>
                  <a:pt x="367536" y="0"/>
                </a:lnTo>
              </a:path>
            </a:pathLst>
          </a:custGeom>
          <a:noFill/>
          <a:ln>
            <a:solidFill>
              <a:srgbClr val="EB641B"/>
            </a:solidFill>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151743" tIns="830694" rIns="151744" bIns="830695" numCol="1" spcCol="1270" anchor="ctr" anchorCtr="0">
            <a:noAutofit/>
          </a:bodyPr>
          <a:lstStyle/>
          <a:p>
            <a:pPr lvl="0" algn="ctr" defTabSz="266700">
              <a:lnSpc>
                <a:spcPct val="90000"/>
              </a:lnSpc>
              <a:spcBef>
                <a:spcPct val="0"/>
              </a:spcBef>
              <a:spcAft>
                <a:spcPct val="35000"/>
              </a:spcAft>
            </a:pPr>
            <a:endParaRPr lang="zh-CN" altLang="en-US" sz="2000" kern="1200"/>
          </a:p>
        </p:txBody>
      </p:sp>
      <p:sp>
        <p:nvSpPr>
          <p:cNvPr id="10" name="任意多边形 9"/>
          <p:cNvSpPr/>
          <p:nvPr/>
        </p:nvSpPr>
        <p:spPr>
          <a:xfrm>
            <a:off x="1049248" y="3167564"/>
            <a:ext cx="2147102" cy="700335"/>
          </a:xfrm>
          <a:custGeom>
            <a:avLst/>
            <a:gdLst>
              <a:gd name="connsiteX0" fmla="*/ 0 w 2948781"/>
              <a:gd name="connsiteY0" fmla="*/ 0 h 560268"/>
              <a:gd name="connsiteX1" fmla="*/ 2948781 w 2948781"/>
              <a:gd name="connsiteY1" fmla="*/ 0 h 560268"/>
              <a:gd name="connsiteX2" fmla="*/ 2948781 w 2948781"/>
              <a:gd name="connsiteY2" fmla="*/ 560268 h 560268"/>
              <a:gd name="connsiteX3" fmla="*/ 0 w 2948781"/>
              <a:gd name="connsiteY3" fmla="*/ 560268 h 560268"/>
              <a:gd name="connsiteX4" fmla="*/ 0 w 2948781"/>
              <a:gd name="connsiteY4" fmla="*/ 0 h 560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8781" h="560268">
                <a:moveTo>
                  <a:pt x="0" y="0"/>
                </a:moveTo>
                <a:lnTo>
                  <a:pt x="2948781" y="0"/>
                </a:lnTo>
                <a:lnTo>
                  <a:pt x="2948781" y="560268"/>
                </a:lnTo>
                <a:lnTo>
                  <a:pt x="0" y="560268"/>
                </a:lnTo>
                <a:lnTo>
                  <a:pt x="0" y="0"/>
                </a:lnTo>
                <a:close/>
              </a:path>
            </a:pathLst>
          </a:custGeom>
          <a:solidFill>
            <a:srgbClr val="EB641B"/>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6509" tIns="16510" rIns="16510" bIns="16509" numCol="1" spcCol="1270" anchor="ctr" anchorCtr="0">
            <a:noAutofit/>
          </a:bodyPr>
          <a:lstStyle/>
          <a:p>
            <a:pPr lvl="0" algn="ctr" defTabSz="1155700">
              <a:lnSpc>
                <a:spcPct val="90000"/>
              </a:lnSpc>
              <a:spcBef>
                <a:spcPct val="0"/>
              </a:spcBef>
              <a:spcAft>
                <a:spcPct val="35000"/>
              </a:spcAft>
              <a:buNone/>
            </a:pPr>
            <a:r>
              <a:rPr lang="zh-CN" altLang="en-US" sz="2000" dirty="0"/>
              <a:t>常用呼吸道过敏疾病生活质量量表</a:t>
            </a:r>
            <a:endParaRPr lang="zh-CN" altLang="en-US" sz="2000" kern="1200" dirty="0"/>
          </a:p>
        </p:txBody>
      </p:sp>
      <p:sp>
        <p:nvSpPr>
          <p:cNvPr id="11" name="任意多边形 10"/>
          <p:cNvSpPr/>
          <p:nvPr/>
        </p:nvSpPr>
        <p:spPr>
          <a:xfrm>
            <a:off x="3563888" y="1556792"/>
            <a:ext cx="2543170" cy="560268"/>
          </a:xfrm>
          <a:custGeom>
            <a:avLst/>
            <a:gdLst>
              <a:gd name="connsiteX0" fmla="*/ 0 w 1837680"/>
              <a:gd name="connsiteY0" fmla="*/ 0 h 560268"/>
              <a:gd name="connsiteX1" fmla="*/ 1837680 w 1837680"/>
              <a:gd name="connsiteY1" fmla="*/ 0 h 560268"/>
              <a:gd name="connsiteX2" fmla="*/ 1837680 w 1837680"/>
              <a:gd name="connsiteY2" fmla="*/ 560268 h 560268"/>
              <a:gd name="connsiteX3" fmla="*/ 0 w 1837680"/>
              <a:gd name="connsiteY3" fmla="*/ 560268 h 560268"/>
              <a:gd name="connsiteX4" fmla="*/ 0 w 1837680"/>
              <a:gd name="connsiteY4" fmla="*/ 0 h 560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7680" h="560268">
                <a:moveTo>
                  <a:pt x="0" y="0"/>
                </a:moveTo>
                <a:lnTo>
                  <a:pt x="1837680" y="0"/>
                </a:lnTo>
                <a:lnTo>
                  <a:pt x="1837680" y="560268"/>
                </a:lnTo>
                <a:lnTo>
                  <a:pt x="0" y="560268"/>
                </a:lnTo>
                <a:lnTo>
                  <a:pt x="0" y="0"/>
                </a:lnTo>
                <a:close/>
              </a:path>
            </a:pathLst>
          </a:custGeom>
          <a:noFill/>
          <a:ln>
            <a:solidFill>
              <a:schemeClr val="bg1">
                <a:lumMod val="8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buNone/>
            </a:pPr>
            <a:r>
              <a:rPr lang="zh-CN" altLang="en-US" sz="2000" dirty="0">
                <a:solidFill>
                  <a:schemeClr val="tx1"/>
                </a:solidFill>
                <a:latin typeface="+mn-ea"/>
                <a:cs typeface="+mn-ea"/>
                <a:sym typeface="+mn-lt"/>
              </a:rPr>
              <a:t>哮喘控制测试</a:t>
            </a:r>
            <a:r>
              <a:rPr lang="en-US" altLang="zh-CN" sz="2000" dirty="0">
                <a:solidFill>
                  <a:schemeClr val="tx1"/>
                </a:solidFill>
                <a:latin typeface="+mn-ea"/>
                <a:cs typeface="+mn-ea"/>
                <a:sym typeface="+mn-lt"/>
              </a:rPr>
              <a:t>(ACT)</a:t>
            </a:r>
            <a:endParaRPr lang="zh-CN" altLang="en-US" sz="2000" kern="1200" dirty="0">
              <a:solidFill>
                <a:schemeClr val="tx1"/>
              </a:solidFill>
            </a:endParaRPr>
          </a:p>
        </p:txBody>
      </p:sp>
      <p:sp>
        <p:nvSpPr>
          <p:cNvPr id="12" name="任意多边形 11"/>
          <p:cNvSpPr/>
          <p:nvPr/>
        </p:nvSpPr>
        <p:spPr>
          <a:xfrm>
            <a:off x="3563888" y="2257128"/>
            <a:ext cx="2543170" cy="560268"/>
          </a:xfrm>
          <a:custGeom>
            <a:avLst/>
            <a:gdLst>
              <a:gd name="connsiteX0" fmla="*/ 0 w 1837680"/>
              <a:gd name="connsiteY0" fmla="*/ 0 h 560268"/>
              <a:gd name="connsiteX1" fmla="*/ 1837680 w 1837680"/>
              <a:gd name="connsiteY1" fmla="*/ 0 h 560268"/>
              <a:gd name="connsiteX2" fmla="*/ 1837680 w 1837680"/>
              <a:gd name="connsiteY2" fmla="*/ 560268 h 560268"/>
              <a:gd name="connsiteX3" fmla="*/ 0 w 1837680"/>
              <a:gd name="connsiteY3" fmla="*/ 560268 h 560268"/>
              <a:gd name="connsiteX4" fmla="*/ 0 w 1837680"/>
              <a:gd name="connsiteY4" fmla="*/ 0 h 560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7680" h="560268">
                <a:moveTo>
                  <a:pt x="0" y="0"/>
                </a:moveTo>
                <a:lnTo>
                  <a:pt x="1837680" y="0"/>
                </a:lnTo>
                <a:lnTo>
                  <a:pt x="1837680" y="560268"/>
                </a:lnTo>
                <a:lnTo>
                  <a:pt x="0" y="560268"/>
                </a:lnTo>
                <a:lnTo>
                  <a:pt x="0" y="0"/>
                </a:lnTo>
                <a:close/>
              </a:path>
            </a:pathLst>
          </a:custGeom>
          <a:noFill/>
          <a:ln>
            <a:solidFill>
              <a:schemeClr val="bg1">
                <a:lumMod val="8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2860" tIns="22860" rIns="22860" bIns="22860" numCol="1" spcCol="1270" anchor="ctr" anchorCtr="0">
            <a:noAutofit/>
          </a:bodyPr>
          <a:lstStyle/>
          <a:p>
            <a:pPr lvl="0" algn="ctr" defTabSz="1600200">
              <a:lnSpc>
                <a:spcPct val="90000"/>
              </a:lnSpc>
              <a:spcBef>
                <a:spcPct val="0"/>
              </a:spcBef>
              <a:spcAft>
                <a:spcPct val="35000"/>
              </a:spcAft>
              <a:buNone/>
            </a:pPr>
            <a:r>
              <a:rPr lang="zh-CN" altLang="en-US" sz="2000" dirty="0">
                <a:solidFill>
                  <a:schemeClr val="tx1"/>
                </a:solidFill>
              </a:rPr>
              <a:t>哮喘控制问卷</a:t>
            </a:r>
            <a:r>
              <a:rPr lang="en-US" altLang="zh-CN" sz="2000" dirty="0">
                <a:solidFill>
                  <a:schemeClr val="tx1"/>
                </a:solidFill>
              </a:rPr>
              <a:t>(ACQ)</a:t>
            </a:r>
            <a:endParaRPr lang="zh-CN" altLang="en-US" sz="2000" kern="1200" dirty="0">
              <a:solidFill>
                <a:schemeClr val="tx1"/>
              </a:solidFill>
            </a:endParaRPr>
          </a:p>
        </p:txBody>
      </p:sp>
      <p:sp>
        <p:nvSpPr>
          <p:cNvPr id="13" name="任意多边形 12"/>
          <p:cNvSpPr/>
          <p:nvPr/>
        </p:nvSpPr>
        <p:spPr>
          <a:xfrm>
            <a:off x="3563888" y="2957464"/>
            <a:ext cx="3168352" cy="560268"/>
          </a:xfrm>
          <a:custGeom>
            <a:avLst/>
            <a:gdLst>
              <a:gd name="connsiteX0" fmla="*/ 0 w 1837680"/>
              <a:gd name="connsiteY0" fmla="*/ 0 h 560268"/>
              <a:gd name="connsiteX1" fmla="*/ 1837680 w 1837680"/>
              <a:gd name="connsiteY1" fmla="*/ 0 h 560268"/>
              <a:gd name="connsiteX2" fmla="*/ 1837680 w 1837680"/>
              <a:gd name="connsiteY2" fmla="*/ 560268 h 560268"/>
              <a:gd name="connsiteX3" fmla="*/ 0 w 1837680"/>
              <a:gd name="connsiteY3" fmla="*/ 560268 h 560268"/>
              <a:gd name="connsiteX4" fmla="*/ 0 w 1837680"/>
              <a:gd name="connsiteY4" fmla="*/ 0 h 560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7680" h="560268">
                <a:moveTo>
                  <a:pt x="0" y="0"/>
                </a:moveTo>
                <a:lnTo>
                  <a:pt x="1837680" y="0"/>
                </a:lnTo>
                <a:lnTo>
                  <a:pt x="1837680" y="560268"/>
                </a:lnTo>
                <a:lnTo>
                  <a:pt x="0" y="560268"/>
                </a:lnTo>
                <a:lnTo>
                  <a:pt x="0" y="0"/>
                </a:lnTo>
                <a:close/>
              </a:path>
            </a:pathLst>
          </a:custGeom>
          <a:noFill/>
          <a:ln>
            <a:solidFill>
              <a:schemeClr val="bg1">
                <a:lumMod val="8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2860" tIns="22860" rIns="22860" bIns="22860" numCol="1" spcCol="1270" anchor="ctr" anchorCtr="0">
            <a:noAutofit/>
          </a:bodyPr>
          <a:lstStyle/>
          <a:p>
            <a:pPr lvl="0" algn="ctr" defTabSz="1600200">
              <a:lnSpc>
                <a:spcPct val="90000"/>
              </a:lnSpc>
              <a:spcBef>
                <a:spcPct val="0"/>
              </a:spcBef>
              <a:spcAft>
                <a:spcPct val="35000"/>
              </a:spcAft>
              <a:buNone/>
            </a:pPr>
            <a:r>
              <a:rPr lang="zh-CN" altLang="en-US" sz="2000" dirty="0">
                <a:solidFill>
                  <a:schemeClr val="tx1"/>
                </a:solidFill>
              </a:rPr>
              <a:t>哮喘治疗评估问卷</a:t>
            </a:r>
            <a:r>
              <a:rPr lang="en-US" altLang="zh-CN" sz="2000" dirty="0">
                <a:solidFill>
                  <a:schemeClr val="tx1"/>
                </a:solidFill>
              </a:rPr>
              <a:t>(ATAQ)</a:t>
            </a:r>
            <a:endParaRPr lang="zh-CN" altLang="en-US" sz="2000" kern="1200" dirty="0">
              <a:solidFill>
                <a:schemeClr val="tx1"/>
              </a:solidFill>
            </a:endParaRPr>
          </a:p>
        </p:txBody>
      </p:sp>
      <p:sp>
        <p:nvSpPr>
          <p:cNvPr id="14" name="任意多边形 13"/>
          <p:cNvSpPr/>
          <p:nvPr/>
        </p:nvSpPr>
        <p:spPr>
          <a:xfrm>
            <a:off x="3563888" y="3657799"/>
            <a:ext cx="4392488" cy="560268"/>
          </a:xfrm>
          <a:custGeom>
            <a:avLst/>
            <a:gdLst>
              <a:gd name="connsiteX0" fmla="*/ 0 w 1837680"/>
              <a:gd name="connsiteY0" fmla="*/ 0 h 560268"/>
              <a:gd name="connsiteX1" fmla="*/ 1837680 w 1837680"/>
              <a:gd name="connsiteY1" fmla="*/ 0 h 560268"/>
              <a:gd name="connsiteX2" fmla="*/ 1837680 w 1837680"/>
              <a:gd name="connsiteY2" fmla="*/ 560268 h 560268"/>
              <a:gd name="connsiteX3" fmla="*/ 0 w 1837680"/>
              <a:gd name="connsiteY3" fmla="*/ 560268 h 560268"/>
              <a:gd name="connsiteX4" fmla="*/ 0 w 1837680"/>
              <a:gd name="connsiteY4" fmla="*/ 0 h 560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7680" h="560268">
                <a:moveTo>
                  <a:pt x="0" y="0"/>
                </a:moveTo>
                <a:lnTo>
                  <a:pt x="1837680" y="0"/>
                </a:lnTo>
                <a:lnTo>
                  <a:pt x="1837680" y="560268"/>
                </a:lnTo>
                <a:lnTo>
                  <a:pt x="0" y="560268"/>
                </a:lnTo>
                <a:lnTo>
                  <a:pt x="0" y="0"/>
                </a:lnTo>
                <a:close/>
              </a:path>
            </a:pathLst>
          </a:custGeom>
          <a:noFill/>
          <a:ln>
            <a:solidFill>
              <a:schemeClr val="bg1">
                <a:lumMod val="8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2860" tIns="22860" rIns="22860" bIns="22860" numCol="1" spcCol="1270" anchor="ctr" anchorCtr="0">
            <a:noAutofit/>
          </a:bodyPr>
          <a:lstStyle/>
          <a:p>
            <a:pPr lvl="0" algn="ctr" defTabSz="1600200">
              <a:lnSpc>
                <a:spcPct val="90000"/>
              </a:lnSpc>
              <a:spcBef>
                <a:spcPct val="0"/>
              </a:spcBef>
              <a:spcAft>
                <a:spcPct val="35000"/>
              </a:spcAft>
              <a:buNone/>
            </a:pPr>
            <a:r>
              <a:rPr lang="zh-CN" altLang="en-US" sz="2000" dirty="0">
                <a:solidFill>
                  <a:schemeClr val="tx1"/>
                </a:solidFill>
              </a:rPr>
              <a:t>鼻结膜炎相关生活质量问卷</a:t>
            </a:r>
            <a:r>
              <a:rPr lang="en-US" altLang="zh-CN" sz="2000" dirty="0">
                <a:solidFill>
                  <a:schemeClr val="tx1"/>
                </a:solidFill>
              </a:rPr>
              <a:t>(RQLQ) </a:t>
            </a:r>
            <a:endParaRPr lang="zh-CN" altLang="en-US" sz="2000" kern="1200" dirty="0">
              <a:solidFill>
                <a:schemeClr val="tx1"/>
              </a:solidFill>
            </a:endParaRPr>
          </a:p>
        </p:txBody>
      </p:sp>
      <p:sp>
        <p:nvSpPr>
          <p:cNvPr id="15" name="任意多边形 14"/>
          <p:cNvSpPr/>
          <p:nvPr/>
        </p:nvSpPr>
        <p:spPr>
          <a:xfrm>
            <a:off x="3563888" y="4358135"/>
            <a:ext cx="3839314" cy="560268"/>
          </a:xfrm>
          <a:custGeom>
            <a:avLst/>
            <a:gdLst>
              <a:gd name="connsiteX0" fmla="*/ 0 w 1837680"/>
              <a:gd name="connsiteY0" fmla="*/ 0 h 560268"/>
              <a:gd name="connsiteX1" fmla="*/ 1837680 w 1837680"/>
              <a:gd name="connsiteY1" fmla="*/ 0 h 560268"/>
              <a:gd name="connsiteX2" fmla="*/ 1837680 w 1837680"/>
              <a:gd name="connsiteY2" fmla="*/ 560268 h 560268"/>
              <a:gd name="connsiteX3" fmla="*/ 0 w 1837680"/>
              <a:gd name="connsiteY3" fmla="*/ 560268 h 560268"/>
              <a:gd name="connsiteX4" fmla="*/ 0 w 1837680"/>
              <a:gd name="connsiteY4" fmla="*/ 0 h 560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7680" h="560268">
                <a:moveTo>
                  <a:pt x="0" y="0"/>
                </a:moveTo>
                <a:lnTo>
                  <a:pt x="1837680" y="0"/>
                </a:lnTo>
                <a:lnTo>
                  <a:pt x="1837680" y="560268"/>
                </a:lnTo>
                <a:lnTo>
                  <a:pt x="0" y="560268"/>
                </a:lnTo>
                <a:lnTo>
                  <a:pt x="0" y="0"/>
                </a:lnTo>
                <a:close/>
              </a:path>
            </a:pathLst>
          </a:custGeom>
          <a:noFill/>
          <a:ln>
            <a:solidFill>
              <a:schemeClr val="bg1">
                <a:lumMod val="8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6510" tIns="16510" rIns="16510" bIns="16510" numCol="1" spcCol="1270" anchor="ctr" anchorCtr="0">
            <a:noAutofit/>
          </a:bodyPr>
          <a:lstStyle/>
          <a:p>
            <a:pPr lvl="0" defTabSz="1155700">
              <a:lnSpc>
                <a:spcPct val="90000"/>
              </a:lnSpc>
              <a:spcBef>
                <a:spcPct val="0"/>
              </a:spcBef>
              <a:spcAft>
                <a:spcPct val="35000"/>
              </a:spcAft>
              <a:buNone/>
            </a:pPr>
            <a:r>
              <a:rPr lang="zh-CN" altLang="en-US" sz="2000" dirty="0">
                <a:solidFill>
                  <a:schemeClr val="tx1"/>
                </a:solidFill>
              </a:rPr>
              <a:t>  鼻部症状视觉模拟量表 </a:t>
            </a:r>
            <a:r>
              <a:rPr lang="en-US" altLang="zh-CN" sz="2000" dirty="0">
                <a:solidFill>
                  <a:schemeClr val="tx1"/>
                </a:solidFill>
              </a:rPr>
              <a:t>(VAS)</a:t>
            </a:r>
            <a:endParaRPr lang="zh-CN" altLang="en-US" sz="2000" kern="1200" dirty="0">
              <a:solidFill>
                <a:schemeClr val="tx1"/>
              </a:solidFill>
            </a:endParaRPr>
          </a:p>
        </p:txBody>
      </p:sp>
      <p:sp>
        <p:nvSpPr>
          <p:cNvPr id="16" name="任意多边形 15"/>
          <p:cNvSpPr/>
          <p:nvPr/>
        </p:nvSpPr>
        <p:spPr>
          <a:xfrm>
            <a:off x="3563888" y="5058470"/>
            <a:ext cx="4392488" cy="560268"/>
          </a:xfrm>
          <a:custGeom>
            <a:avLst/>
            <a:gdLst>
              <a:gd name="connsiteX0" fmla="*/ 0 w 1837680"/>
              <a:gd name="connsiteY0" fmla="*/ 0 h 560268"/>
              <a:gd name="connsiteX1" fmla="*/ 1837680 w 1837680"/>
              <a:gd name="connsiteY1" fmla="*/ 0 h 560268"/>
              <a:gd name="connsiteX2" fmla="*/ 1837680 w 1837680"/>
              <a:gd name="connsiteY2" fmla="*/ 560268 h 560268"/>
              <a:gd name="connsiteX3" fmla="*/ 0 w 1837680"/>
              <a:gd name="connsiteY3" fmla="*/ 560268 h 560268"/>
              <a:gd name="connsiteX4" fmla="*/ 0 w 1837680"/>
              <a:gd name="connsiteY4" fmla="*/ 0 h 560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7680" h="560268">
                <a:moveTo>
                  <a:pt x="0" y="0"/>
                </a:moveTo>
                <a:lnTo>
                  <a:pt x="1837680" y="0"/>
                </a:lnTo>
                <a:lnTo>
                  <a:pt x="1837680" y="560268"/>
                </a:lnTo>
                <a:lnTo>
                  <a:pt x="0" y="560268"/>
                </a:lnTo>
                <a:lnTo>
                  <a:pt x="0" y="0"/>
                </a:lnTo>
                <a:close/>
              </a:path>
            </a:pathLst>
          </a:custGeom>
          <a:noFill/>
          <a:ln>
            <a:solidFill>
              <a:schemeClr val="bg1">
                <a:lumMod val="8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buNone/>
            </a:pPr>
            <a:r>
              <a:rPr lang="zh-CN" altLang="en-US" sz="2000" dirty="0">
                <a:solidFill>
                  <a:schemeClr val="tx1"/>
                </a:solidFill>
              </a:rPr>
              <a:t>国际儿童哮喘过敏研究</a:t>
            </a:r>
            <a:r>
              <a:rPr lang="en-US" altLang="zh-CN" sz="2000" dirty="0">
                <a:solidFill>
                  <a:schemeClr val="tx1"/>
                </a:solidFill>
              </a:rPr>
              <a:t>(ISAAC)</a:t>
            </a:r>
            <a:r>
              <a:rPr lang="zh-CN" altLang="en-US" sz="2000" dirty="0">
                <a:solidFill>
                  <a:schemeClr val="tx1"/>
                </a:solidFill>
              </a:rPr>
              <a:t>问卷</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22" name="组合 7"/>
          <p:cNvGrpSpPr/>
          <p:nvPr/>
        </p:nvGrpSpPr>
        <p:grpSpPr bwMode="auto">
          <a:xfrm>
            <a:off x="503243" y="656167"/>
            <a:ext cx="325437" cy="61384"/>
            <a:chOff x="0" y="0"/>
            <a:chExt cx="325753" cy="45720"/>
          </a:xfrm>
        </p:grpSpPr>
        <p:sp>
          <p:nvSpPr>
            <p:cNvPr id="5123" name="椭圆 8"/>
            <p:cNvSpPr>
              <a:spLocks noChangeArrowheads="1"/>
            </p:cNvSpPr>
            <p:nvPr/>
          </p:nvSpPr>
          <p:spPr bwMode="auto">
            <a:xfrm>
              <a:off x="0" y="0"/>
              <a:ext cx="45720" cy="45720"/>
            </a:xfrm>
            <a:prstGeom prst="ellipse">
              <a:avLst/>
            </a:prstGeom>
            <a:solidFill>
              <a:srgbClr val="BFBFBF"/>
            </a:solidFill>
            <a:ln>
              <a:noFill/>
            </a:ln>
            <a:extLst>
              <a:ext uri="{91240B29-F687-4F45-9708-019B960494DF}">
                <a14:hiddenLine xmlns:a14="http://schemas.microsoft.com/office/drawing/2010/main" w="9525">
                  <a:solidFill>
                    <a:srgbClr val="000000"/>
                  </a:solidFill>
                  <a:round/>
                </a14:hiddenLine>
              </a:ext>
            </a:extLst>
          </p:spPr>
          <p:txBody>
            <a:bodyPr anchor="ctr"/>
            <a:lstStyle>
              <a:lvl1pPr>
                <a:spcBef>
                  <a:spcPct val="20000"/>
                </a:spcBef>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en-US" sz="1800">
                <a:solidFill>
                  <a:srgbClr val="FFFFFF"/>
                </a:solidFill>
                <a:latin typeface="+mn-lt"/>
                <a:ea typeface="+mn-ea"/>
                <a:cs typeface="+mn-ea"/>
                <a:sym typeface="+mn-lt"/>
              </a:endParaRPr>
            </a:p>
          </p:txBody>
        </p:sp>
        <p:sp>
          <p:nvSpPr>
            <p:cNvPr id="5124" name="椭圆 9"/>
            <p:cNvSpPr>
              <a:spLocks noChangeArrowheads="1"/>
            </p:cNvSpPr>
            <p:nvPr/>
          </p:nvSpPr>
          <p:spPr bwMode="auto">
            <a:xfrm>
              <a:off x="93344" y="0"/>
              <a:ext cx="45720" cy="45720"/>
            </a:xfrm>
            <a:prstGeom prst="ellipse">
              <a:avLst/>
            </a:prstGeom>
            <a:solidFill>
              <a:srgbClr val="BFBFBF"/>
            </a:solidFill>
            <a:ln>
              <a:noFill/>
            </a:ln>
            <a:extLst>
              <a:ext uri="{91240B29-F687-4F45-9708-019B960494DF}">
                <a14:hiddenLine xmlns:a14="http://schemas.microsoft.com/office/drawing/2010/main" w="9525">
                  <a:solidFill>
                    <a:srgbClr val="000000"/>
                  </a:solidFill>
                  <a:round/>
                </a14:hiddenLine>
              </a:ext>
            </a:extLst>
          </p:spPr>
          <p:txBody>
            <a:bodyPr anchor="ctr"/>
            <a:lstStyle>
              <a:lvl1pPr>
                <a:spcBef>
                  <a:spcPct val="20000"/>
                </a:spcBef>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en-US" sz="1800">
                <a:solidFill>
                  <a:srgbClr val="FFFFFF"/>
                </a:solidFill>
                <a:latin typeface="+mn-lt"/>
                <a:ea typeface="+mn-ea"/>
                <a:cs typeface="+mn-ea"/>
                <a:sym typeface="+mn-lt"/>
              </a:endParaRPr>
            </a:p>
          </p:txBody>
        </p:sp>
        <p:sp>
          <p:nvSpPr>
            <p:cNvPr id="5125" name="椭圆 10"/>
            <p:cNvSpPr>
              <a:spLocks noChangeArrowheads="1"/>
            </p:cNvSpPr>
            <p:nvPr/>
          </p:nvSpPr>
          <p:spPr bwMode="auto">
            <a:xfrm>
              <a:off x="186688" y="0"/>
              <a:ext cx="45720" cy="45720"/>
            </a:xfrm>
            <a:prstGeom prst="ellipse">
              <a:avLst/>
            </a:prstGeom>
            <a:solidFill>
              <a:srgbClr val="BFBFBF"/>
            </a:solidFill>
            <a:ln>
              <a:noFill/>
            </a:ln>
            <a:extLst>
              <a:ext uri="{91240B29-F687-4F45-9708-019B960494DF}">
                <a14:hiddenLine xmlns:a14="http://schemas.microsoft.com/office/drawing/2010/main" w="9525">
                  <a:solidFill>
                    <a:srgbClr val="000000"/>
                  </a:solidFill>
                  <a:round/>
                </a14:hiddenLine>
              </a:ext>
            </a:extLst>
          </p:spPr>
          <p:txBody>
            <a:bodyPr anchor="ctr"/>
            <a:lstStyle>
              <a:lvl1pPr>
                <a:spcBef>
                  <a:spcPct val="20000"/>
                </a:spcBef>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en-US" sz="1800">
                <a:solidFill>
                  <a:srgbClr val="FFFFFF"/>
                </a:solidFill>
                <a:latin typeface="+mn-lt"/>
                <a:ea typeface="+mn-ea"/>
                <a:cs typeface="+mn-ea"/>
                <a:sym typeface="+mn-lt"/>
              </a:endParaRPr>
            </a:p>
          </p:txBody>
        </p:sp>
        <p:sp>
          <p:nvSpPr>
            <p:cNvPr id="5126" name="椭圆 11"/>
            <p:cNvSpPr>
              <a:spLocks noChangeArrowheads="1"/>
            </p:cNvSpPr>
            <p:nvPr/>
          </p:nvSpPr>
          <p:spPr bwMode="auto">
            <a:xfrm>
              <a:off x="280033" y="0"/>
              <a:ext cx="45720" cy="45720"/>
            </a:xfrm>
            <a:prstGeom prst="ellipse">
              <a:avLst/>
            </a:prstGeom>
            <a:solidFill>
              <a:srgbClr val="BFBFBF"/>
            </a:solidFill>
            <a:ln>
              <a:noFill/>
            </a:ln>
            <a:extLst>
              <a:ext uri="{91240B29-F687-4F45-9708-019B960494DF}">
                <a14:hiddenLine xmlns:a14="http://schemas.microsoft.com/office/drawing/2010/main" w="9525">
                  <a:solidFill>
                    <a:srgbClr val="000000"/>
                  </a:solidFill>
                  <a:round/>
                </a14:hiddenLine>
              </a:ext>
            </a:extLst>
          </p:spPr>
          <p:txBody>
            <a:bodyPr anchor="ctr"/>
            <a:lstStyle>
              <a:lvl1pPr>
                <a:spcBef>
                  <a:spcPct val="20000"/>
                </a:spcBef>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en-US" sz="1800">
                <a:solidFill>
                  <a:srgbClr val="FFFFFF"/>
                </a:solidFill>
                <a:latin typeface="+mn-lt"/>
                <a:ea typeface="+mn-ea"/>
                <a:cs typeface="+mn-ea"/>
                <a:sym typeface="+mn-lt"/>
              </a:endParaRPr>
            </a:p>
          </p:txBody>
        </p:sp>
      </p:grpSp>
      <p:pic>
        <p:nvPicPr>
          <p:cNvPr id="7" name="图片 6"/>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549275" y="1054100"/>
            <a:ext cx="4026535" cy="5413375"/>
          </a:xfrm>
          <a:prstGeom prst="rect">
            <a:avLst/>
          </a:prstGeom>
        </p:spPr>
      </p:pic>
      <p:sp>
        <p:nvSpPr>
          <p:cNvPr id="8" name="标题 1"/>
          <p:cNvSpPr txBox="1"/>
          <p:nvPr/>
        </p:nvSpPr>
        <p:spPr>
          <a:xfrm>
            <a:off x="500035" y="620688"/>
            <a:ext cx="4000528" cy="928670"/>
          </a:xfrm>
          <a:prstGeom prst="rect">
            <a:avLst/>
          </a:prstGeom>
        </p:spPr>
        <p:txBody>
          <a:bodyPr/>
          <a:lstStyle>
            <a:lvl1pPr algn="ctr" rtl="0" eaLnBrk="0" fontAlgn="base" hangingPunct="0">
              <a:spcBef>
                <a:spcPct val="0"/>
              </a:spcBef>
              <a:spcAft>
                <a:spcPct val="0"/>
              </a:spcAft>
              <a:defRPr sz="4000" b="1" kern="1200">
                <a:solidFill>
                  <a:srgbClr val="CC3300"/>
                </a:solidFill>
                <a:effectLst>
                  <a:outerShdw blurRad="38100" dist="38100" dir="2700000" algn="tl">
                    <a:srgbClr val="C0C0C0"/>
                  </a:outerShdw>
                </a:effectLst>
                <a:latin typeface="Arial" panose="020B0604020202020204" pitchFamily="34" charset="0"/>
                <a:ea typeface="+mj-ea"/>
                <a:cs typeface="+mj-cs"/>
              </a:defRPr>
            </a:lvl1pPr>
            <a:lvl2pPr algn="ctr" rtl="0" eaLnBrk="0" fontAlgn="base" hangingPunct="0">
              <a:spcBef>
                <a:spcPct val="0"/>
              </a:spcBef>
              <a:spcAft>
                <a:spcPct val="0"/>
              </a:spcAft>
              <a:defRPr sz="4000" b="1">
                <a:solidFill>
                  <a:srgbClr val="CC3300"/>
                </a:solidFill>
                <a:effectLst>
                  <a:outerShdw blurRad="38100" dist="38100" dir="2700000" algn="tl">
                    <a:srgbClr val="C0C0C0"/>
                  </a:outerShdw>
                </a:effectLst>
                <a:latin typeface="Arial" panose="020B0604020202020204" pitchFamily="34" charset="0"/>
                <a:ea typeface="黑体" panose="02010600030101010101" pitchFamily="49" charset="-122"/>
              </a:defRPr>
            </a:lvl2pPr>
            <a:lvl3pPr algn="ctr" rtl="0" eaLnBrk="0" fontAlgn="base" hangingPunct="0">
              <a:spcBef>
                <a:spcPct val="0"/>
              </a:spcBef>
              <a:spcAft>
                <a:spcPct val="0"/>
              </a:spcAft>
              <a:defRPr sz="4000" b="1">
                <a:solidFill>
                  <a:srgbClr val="CC3300"/>
                </a:solidFill>
                <a:effectLst>
                  <a:outerShdw blurRad="38100" dist="38100" dir="2700000" algn="tl">
                    <a:srgbClr val="C0C0C0"/>
                  </a:outerShdw>
                </a:effectLst>
                <a:latin typeface="Arial" panose="020B0604020202020204" pitchFamily="34" charset="0"/>
                <a:ea typeface="黑体" panose="02010600030101010101" pitchFamily="49" charset="-122"/>
              </a:defRPr>
            </a:lvl3pPr>
            <a:lvl4pPr algn="ctr" rtl="0" eaLnBrk="0" fontAlgn="base" hangingPunct="0">
              <a:spcBef>
                <a:spcPct val="0"/>
              </a:spcBef>
              <a:spcAft>
                <a:spcPct val="0"/>
              </a:spcAft>
              <a:defRPr sz="4000" b="1">
                <a:solidFill>
                  <a:srgbClr val="CC3300"/>
                </a:solidFill>
                <a:effectLst>
                  <a:outerShdw blurRad="38100" dist="38100" dir="2700000" algn="tl">
                    <a:srgbClr val="C0C0C0"/>
                  </a:outerShdw>
                </a:effectLst>
                <a:latin typeface="Arial" panose="020B0604020202020204" pitchFamily="34" charset="0"/>
                <a:ea typeface="黑体" panose="02010600030101010101" pitchFamily="49" charset="-122"/>
              </a:defRPr>
            </a:lvl4pPr>
            <a:lvl5pPr algn="ctr" rtl="0" eaLnBrk="0" fontAlgn="base" hangingPunct="0">
              <a:spcBef>
                <a:spcPct val="0"/>
              </a:spcBef>
              <a:spcAft>
                <a:spcPct val="0"/>
              </a:spcAft>
              <a:defRPr sz="4000" b="1">
                <a:solidFill>
                  <a:srgbClr val="CC3300"/>
                </a:solidFill>
                <a:effectLst>
                  <a:outerShdw blurRad="38100" dist="38100" dir="2700000" algn="tl">
                    <a:srgbClr val="C0C0C0"/>
                  </a:outerShdw>
                </a:effectLst>
                <a:latin typeface="Arial" panose="020B0604020202020204" pitchFamily="34" charset="0"/>
                <a:ea typeface="黑体" panose="02010600030101010101" pitchFamily="49" charset="-122"/>
              </a:defRPr>
            </a:lvl5pPr>
            <a:lvl6pPr marL="457200" algn="ctr" rtl="0" fontAlgn="base">
              <a:spcBef>
                <a:spcPct val="0"/>
              </a:spcBef>
              <a:spcAft>
                <a:spcPct val="0"/>
              </a:spcAft>
              <a:defRPr sz="3600" b="1">
                <a:solidFill>
                  <a:schemeClr val="tx2"/>
                </a:solidFill>
                <a:latin typeface="Arial" panose="020B0604020202020204" pitchFamily="34" charset="0"/>
                <a:ea typeface="黑体" panose="02010600030101010101" pitchFamily="49" charset="-122"/>
              </a:defRPr>
            </a:lvl6pPr>
            <a:lvl7pPr marL="914400" algn="ctr" rtl="0" fontAlgn="base">
              <a:spcBef>
                <a:spcPct val="0"/>
              </a:spcBef>
              <a:spcAft>
                <a:spcPct val="0"/>
              </a:spcAft>
              <a:defRPr sz="3600" b="1">
                <a:solidFill>
                  <a:schemeClr val="tx2"/>
                </a:solidFill>
                <a:latin typeface="Arial" panose="020B0604020202020204" pitchFamily="34" charset="0"/>
                <a:ea typeface="黑体" panose="02010600030101010101" pitchFamily="49" charset="-122"/>
              </a:defRPr>
            </a:lvl7pPr>
            <a:lvl8pPr marL="1371600" algn="ctr" rtl="0" fontAlgn="base">
              <a:spcBef>
                <a:spcPct val="0"/>
              </a:spcBef>
              <a:spcAft>
                <a:spcPct val="0"/>
              </a:spcAft>
              <a:defRPr sz="3600" b="1">
                <a:solidFill>
                  <a:schemeClr val="tx2"/>
                </a:solidFill>
                <a:latin typeface="Arial" panose="020B0604020202020204" pitchFamily="34" charset="0"/>
                <a:ea typeface="黑体" panose="02010600030101010101" pitchFamily="49" charset="-122"/>
              </a:defRPr>
            </a:lvl8pPr>
            <a:lvl9pPr marL="1828800" algn="ctr" rtl="0" fontAlgn="base">
              <a:spcBef>
                <a:spcPct val="0"/>
              </a:spcBef>
              <a:spcAft>
                <a:spcPct val="0"/>
              </a:spcAft>
              <a:defRPr sz="3600" b="1">
                <a:solidFill>
                  <a:schemeClr val="tx2"/>
                </a:solidFill>
                <a:latin typeface="Arial" panose="020B0604020202020204" pitchFamily="34" charset="0"/>
                <a:ea typeface="黑体" panose="02010600030101010101" pitchFamily="49" charset="-122"/>
              </a:defRPr>
            </a:lvl9pPr>
          </a:lstStyle>
          <a:p>
            <a:pPr>
              <a:buClrTx/>
              <a:buFontTx/>
              <a:buNone/>
            </a:pPr>
            <a:r>
              <a:rPr lang="zh-CN" altLang="en-US" sz="2400" dirty="0">
                <a:solidFill>
                  <a:schemeClr val="tx1"/>
                </a:solidFill>
                <a:effectLst/>
                <a:latin typeface="+mn-ea"/>
                <a:ea typeface="+mn-ea"/>
                <a:cs typeface="+mn-ea"/>
                <a:sym typeface="+mn-lt"/>
              </a:rPr>
              <a:t>哮喘控制测试</a:t>
            </a:r>
            <a:r>
              <a:rPr lang="en-US" altLang="zh-CN" sz="2400" dirty="0">
                <a:solidFill>
                  <a:schemeClr val="tx1"/>
                </a:solidFill>
                <a:effectLst/>
                <a:latin typeface="+mn-ea"/>
                <a:ea typeface="+mn-ea"/>
                <a:cs typeface="+mn-ea"/>
                <a:sym typeface="+mn-lt"/>
              </a:rPr>
              <a:t>(ACT)</a:t>
            </a:r>
            <a:endParaRPr lang="zh-CN" altLang="en-US" sz="2400" dirty="0">
              <a:solidFill>
                <a:schemeClr val="tx1"/>
              </a:solidFill>
              <a:effectLst/>
              <a:latin typeface="+mn-ea"/>
              <a:ea typeface="+mn-ea"/>
              <a:cs typeface="+mn-ea"/>
              <a:sym typeface="+mn-lt"/>
            </a:endParaRPr>
          </a:p>
        </p:txBody>
      </p:sp>
      <p:grpSp>
        <p:nvGrpSpPr>
          <p:cNvPr id="9" name="组合 8"/>
          <p:cNvGrpSpPr/>
          <p:nvPr/>
        </p:nvGrpSpPr>
        <p:grpSpPr>
          <a:xfrm>
            <a:off x="4295031" y="1268760"/>
            <a:ext cx="4848969" cy="3954430"/>
            <a:chOff x="1319212" y="1124744"/>
            <a:chExt cx="6505575" cy="5305425"/>
          </a:xfrm>
        </p:grpSpPr>
        <p:pic>
          <p:nvPicPr>
            <p:cNvPr id="10" name="图片 9"/>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val="0"/>
                </a:ext>
              </a:extLst>
            </a:blip>
            <a:stretch>
              <a:fillRect/>
            </a:stretch>
          </p:blipFill>
          <p:spPr>
            <a:xfrm>
              <a:off x="1319212" y="1124744"/>
              <a:ext cx="6505575" cy="5305425"/>
            </a:xfrm>
            <a:prstGeom prst="rect">
              <a:avLst/>
            </a:prstGeom>
          </p:spPr>
        </p:pic>
        <p:sp>
          <p:nvSpPr>
            <p:cNvPr id="11" name="矩形 10"/>
            <p:cNvSpPr/>
            <p:nvPr/>
          </p:nvSpPr>
          <p:spPr>
            <a:xfrm>
              <a:off x="1319212" y="1124744"/>
              <a:ext cx="372468" cy="288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 name="标题 1"/>
          <p:cNvSpPr txBox="1"/>
          <p:nvPr/>
        </p:nvSpPr>
        <p:spPr>
          <a:xfrm>
            <a:off x="4548140" y="620688"/>
            <a:ext cx="4344340" cy="433643"/>
          </a:xfrm>
          <a:prstGeom prst="rect">
            <a:avLst/>
          </a:prstGeom>
        </p:spPr>
        <p:txBody>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2pPr>
            <a:lvl3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3pPr>
            <a:lvl4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4pPr>
            <a:lvl5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5pPr>
            <a:lvl6pPr marL="4572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6pPr>
            <a:lvl7pPr marL="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7pPr>
            <a:lvl8pPr marL="13716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8pPr>
            <a:lvl9pPr marL="18288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9pPr>
          </a:lstStyle>
          <a:p>
            <a:pPr>
              <a:buNone/>
            </a:pPr>
            <a:r>
              <a:rPr lang="zh-CN" altLang="en-US" sz="2400" b="1" dirty="0">
                <a:latin typeface="+mj-ea"/>
                <a:cs typeface="+mn-ea"/>
                <a:sym typeface="+mn-lt"/>
              </a:rPr>
              <a:t>鼻部症状视觉模拟量表 </a:t>
            </a:r>
            <a:r>
              <a:rPr lang="en-US" altLang="zh-CN" sz="2400" b="1" dirty="0">
                <a:latin typeface="+mj-ea"/>
                <a:cs typeface="+mn-ea"/>
                <a:sym typeface="+mn-lt"/>
              </a:rPr>
              <a:t>(VAS)</a:t>
            </a:r>
            <a:endParaRPr lang="zh-CN" altLang="en-US" sz="2400" b="1" dirty="0">
              <a:latin typeface="+mj-ea"/>
              <a:cs typeface="+mn-ea"/>
              <a:sym typeface="+mn-lt"/>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22" name="组合 7"/>
          <p:cNvGrpSpPr/>
          <p:nvPr/>
        </p:nvGrpSpPr>
        <p:grpSpPr bwMode="auto">
          <a:xfrm>
            <a:off x="503243" y="656167"/>
            <a:ext cx="325437" cy="61384"/>
            <a:chOff x="0" y="0"/>
            <a:chExt cx="325753" cy="45720"/>
          </a:xfrm>
        </p:grpSpPr>
        <p:sp>
          <p:nvSpPr>
            <p:cNvPr id="5123" name="椭圆 8"/>
            <p:cNvSpPr>
              <a:spLocks noChangeArrowheads="1"/>
            </p:cNvSpPr>
            <p:nvPr/>
          </p:nvSpPr>
          <p:spPr bwMode="auto">
            <a:xfrm>
              <a:off x="0" y="0"/>
              <a:ext cx="45720" cy="45720"/>
            </a:xfrm>
            <a:prstGeom prst="ellipse">
              <a:avLst/>
            </a:prstGeom>
            <a:solidFill>
              <a:srgbClr val="BFBFBF"/>
            </a:solidFill>
            <a:ln>
              <a:noFill/>
            </a:ln>
            <a:extLst>
              <a:ext uri="{91240B29-F687-4F45-9708-019B960494DF}">
                <a14:hiddenLine xmlns:a14="http://schemas.microsoft.com/office/drawing/2010/main" w="9525">
                  <a:solidFill>
                    <a:srgbClr val="000000"/>
                  </a:solidFill>
                  <a:round/>
                </a14:hiddenLine>
              </a:ext>
            </a:extLst>
          </p:spPr>
          <p:txBody>
            <a:bodyPr anchor="ctr"/>
            <a:lstStyle>
              <a:lvl1pPr>
                <a:spcBef>
                  <a:spcPct val="20000"/>
                </a:spcBef>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en-US" sz="1800">
                <a:solidFill>
                  <a:srgbClr val="FFFFFF"/>
                </a:solidFill>
                <a:latin typeface="+mn-lt"/>
                <a:ea typeface="+mn-ea"/>
                <a:cs typeface="+mn-ea"/>
                <a:sym typeface="+mn-lt"/>
              </a:endParaRPr>
            </a:p>
          </p:txBody>
        </p:sp>
        <p:sp>
          <p:nvSpPr>
            <p:cNvPr id="5124" name="椭圆 9"/>
            <p:cNvSpPr>
              <a:spLocks noChangeArrowheads="1"/>
            </p:cNvSpPr>
            <p:nvPr/>
          </p:nvSpPr>
          <p:spPr bwMode="auto">
            <a:xfrm>
              <a:off x="93344" y="0"/>
              <a:ext cx="45720" cy="45720"/>
            </a:xfrm>
            <a:prstGeom prst="ellipse">
              <a:avLst/>
            </a:prstGeom>
            <a:solidFill>
              <a:srgbClr val="BFBFBF"/>
            </a:solidFill>
            <a:ln>
              <a:noFill/>
            </a:ln>
            <a:extLst>
              <a:ext uri="{91240B29-F687-4F45-9708-019B960494DF}">
                <a14:hiddenLine xmlns:a14="http://schemas.microsoft.com/office/drawing/2010/main" w="9525">
                  <a:solidFill>
                    <a:srgbClr val="000000"/>
                  </a:solidFill>
                  <a:round/>
                </a14:hiddenLine>
              </a:ext>
            </a:extLst>
          </p:spPr>
          <p:txBody>
            <a:bodyPr anchor="ctr"/>
            <a:lstStyle>
              <a:lvl1pPr>
                <a:spcBef>
                  <a:spcPct val="20000"/>
                </a:spcBef>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en-US" sz="1800">
                <a:solidFill>
                  <a:srgbClr val="FFFFFF"/>
                </a:solidFill>
                <a:latin typeface="+mn-lt"/>
                <a:ea typeface="+mn-ea"/>
                <a:cs typeface="+mn-ea"/>
                <a:sym typeface="+mn-lt"/>
              </a:endParaRPr>
            </a:p>
          </p:txBody>
        </p:sp>
        <p:sp>
          <p:nvSpPr>
            <p:cNvPr id="5125" name="椭圆 10"/>
            <p:cNvSpPr>
              <a:spLocks noChangeArrowheads="1"/>
            </p:cNvSpPr>
            <p:nvPr/>
          </p:nvSpPr>
          <p:spPr bwMode="auto">
            <a:xfrm>
              <a:off x="186688" y="0"/>
              <a:ext cx="45720" cy="45720"/>
            </a:xfrm>
            <a:prstGeom prst="ellipse">
              <a:avLst/>
            </a:prstGeom>
            <a:solidFill>
              <a:srgbClr val="BFBFBF"/>
            </a:solidFill>
            <a:ln>
              <a:noFill/>
            </a:ln>
            <a:extLst>
              <a:ext uri="{91240B29-F687-4F45-9708-019B960494DF}">
                <a14:hiddenLine xmlns:a14="http://schemas.microsoft.com/office/drawing/2010/main" w="9525">
                  <a:solidFill>
                    <a:srgbClr val="000000"/>
                  </a:solidFill>
                  <a:round/>
                </a14:hiddenLine>
              </a:ext>
            </a:extLst>
          </p:spPr>
          <p:txBody>
            <a:bodyPr anchor="ctr"/>
            <a:lstStyle>
              <a:lvl1pPr>
                <a:spcBef>
                  <a:spcPct val="20000"/>
                </a:spcBef>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en-US" sz="1800">
                <a:solidFill>
                  <a:srgbClr val="FFFFFF"/>
                </a:solidFill>
                <a:latin typeface="+mn-lt"/>
                <a:ea typeface="+mn-ea"/>
                <a:cs typeface="+mn-ea"/>
                <a:sym typeface="+mn-lt"/>
              </a:endParaRPr>
            </a:p>
          </p:txBody>
        </p:sp>
        <p:sp>
          <p:nvSpPr>
            <p:cNvPr id="5126" name="椭圆 11"/>
            <p:cNvSpPr>
              <a:spLocks noChangeArrowheads="1"/>
            </p:cNvSpPr>
            <p:nvPr/>
          </p:nvSpPr>
          <p:spPr bwMode="auto">
            <a:xfrm>
              <a:off x="280033" y="0"/>
              <a:ext cx="45720" cy="45720"/>
            </a:xfrm>
            <a:prstGeom prst="ellipse">
              <a:avLst/>
            </a:prstGeom>
            <a:solidFill>
              <a:srgbClr val="BFBFBF"/>
            </a:solidFill>
            <a:ln>
              <a:noFill/>
            </a:ln>
            <a:extLst>
              <a:ext uri="{91240B29-F687-4F45-9708-019B960494DF}">
                <a14:hiddenLine xmlns:a14="http://schemas.microsoft.com/office/drawing/2010/main" w="9525">
                  <a:solidFill>
                    <a:srgbClr val="000000"/>
                  </a:solidFill>
                  <a:round/>
                </a14:hiddenLine>
              </a:ext>
            </a:extLst>
          </p:spPr>
          <p:txBody>
            <a:bodyPr anchor="ctr"/>
            <a:lstStyle>
              <a:lvl1pPr>
                <a:spcBef>
                  <a:spcPct val="20000"/>
                </a:spcBef>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en-US" sz="1800">
                <a:solidFill>
                  <a:srgbClr val="FFFFFF"/>
                </a:solidFill>
                <a:latin typeface="+mn-lt"/>
                <a:ea typeface="+mn-ea"/>
                <a:cs typeface="+mn-ea"/>
                <a:sym typeface="+mn-lt"/>
              </a:endParaRPr>
            </a:p>
          </p:txBody>
        </p:sp>
      </p:grpSp>
      <p:grpSp>
        <p:nvGrpSpPr>
          <p:cNvPr id="7" name="组合 6"/>
          <p:cNvGrpSpPr/>
          <p:nvPr/>
        </p:nvGrpSpPr>
        <p:grpSpPr>
          <a:xfrm>
            <a:off x="295910" y="1111250"/>
            <a:ext cx="8852535" cy="5245100"/>
            <a:chOff x="0" y="1053164"/>
            <a:chExt cx="8852820" cy="5774230"/>
          </a:xfrm>
        </p:grpSpPr>
        <p:pic>
          <p:nvPicPr>
            <p:cNvPr id="8" name="Picture 2"/>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rcRect/>
            <a:stretch>
              <a:fillRect/>
            </a:stretch>
          </p:blipFill>
          <p:spPr bwMode="auto">
            <a:xfrm>
              <a:off x="0" y="5479393"/>
              <a:ext cx="5004048" cy="1348001"/>
            </a:xfrm>
            <a:prstGeom prst="rect">
              <a:avLst/>
            </a:prstGeom>
            <a:noFill/>
            <a:ln w="9525">
              <a:noFill/>
              <a:miter lim="800000"/>
              <a:headEnd/>
              <a:tailEnd/>
            </a:ln>
            <a:effectLst/>
          </p:spPr>
        </p:pic>
        <p:pic>
          <p:nvPicPr>
            <p:cNvPr id="9" name="图片 8"/>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val="0"/>
                </a:ext>
              </a:extLst>
            </a:blip>
            <a:stretch>
              <a:fillRect/>
            </a:stretch>
          </p:blipFill>
          <p:spPr>
            <a:xfrm>
              <a:off x="0" y="1053164"/>
              <a:ext cx="4653432" cy="4487238"/>
            </a:xfrm>
            <a:prstGeom prst="rect">
              <a:avLst/>
            </a:prstGeom>
          </p:spPr>
        </p:pic>
        <p:pic>
          <p:nvPicPr>
            <p:cNvPr id="10" name="Picture 3"/>
            <p:cNvPicPr>
              <a:picLocks noChangeAspect="1" noChangeArrowheads="1"/>
            </p:cNvPicPr>
            <p:nvPr/>
          </p:nvPicPr>
          <p:blipFill>
            <a:blip r:embed="rId6">
              <a:extLst>
                <a:ext uri="{BEBA8EAE-BF5A-486C-A8C5-ECC9F3942E4B}">
                  <a14:imgProps xmlns:a14="http://schemas.microsoft.com/office/drawing/2010/main">
                    <a14:imgLayer r:embed="rId7">
                      <a14:imgEffect>
                        <a14:sharpenSoften amount="50000"/>
                      </a14:imgEffect>
                    </a14:imgLayer>
                  </a14:imgProps>
                </a:ext>
              </a:extLst>
            </a:blip>
            <a:srcRect/>
            <a:stretch>
              <a:fillRect/>
            </a:stretch>
          </p:blipFill>
          <p:spPr bwMode="auto">
            <a:xfrm>
              <a:off x="3779912" y="1628800"/>
              <a:ext cx="5072908" cy="4714909"/>
            </a:xfrm>
            <a:prstGeom prst="rect">
              <a:avLst/>
            </a:prstGeom>
            <a:noFill/>
            <a:ln w="9525">
              <a:noFill/>
              <a:miter lim="800000"/>
              <a:headEnd/>
              <a:tailEnd/>
            </a:ln>
            <a:effectLst/>
          </p:spPr>
        </p:pic>
      </p:grpSp>
      <p:sp>
        <p:nvSpPr>
          <p:cNvPr id="11" name="文本框 10"/>
          <p:cNvSpPr txBox="1"/>
          <p:nvPr/>
        </p:nvSpPr>
        <p:spPr>
          <a:xfrm>
            <a:off x="2483768" y="612224"/>
            <a:ext cx="4367286" cy="461665"/>
          </a:xfrm>
          <a:prstGeom prst="rect">
            <a:avLst/>
          </a:prstGeom>
          <a:noFill/>
        </p:spPr>
        <p:txBody>
          <a:bodyPr wrap="none" rtlCol="0">
            <a:spAutoFit/>
          </a:bodyPr>
          <a:lstStyle/>
          <a:p>
            <a:pPr>
              <a:buNone/>
            </a:pPr>
            <a:r>
              <a:rPr lang="zh-CN" altLang="en-US" sz="2400" b="1" dirty="0">
                <a:solidFill>
                  <a:schemeClr val="tx1"/>
                </a:solidFill>
                <a:latin typeface="微软雅黑" panose="020B0503020204020204" pitchFamily="34" charset="-122"/>
                <a:ea typeface="微软雅黑" panose="020B0503020204020204" pitchFamily="34" charset="-122"/>
              </a:rPr>
              <a:t>哮喘控制调查问卷模板（</a:t>
            </a:r>
            <a:r>
              <a:rPr lang="en-US" altLang="zh-CN" sz="2400" b="1" dirty="0">
                <a:solidFill>
                  <a:schemeClr val="tx1"/>
                </a:solidFill>
                <a:latin typeface="微软雅黑" panose="020B0503020204020204" pitchFamily="34" charset="-122"/>
                <a:ea typeface="微软雅黑" panose="020B0503020204020204" pitchFamily="34" charset="-122"/>
              </a:rPr>
              <a:t>ACQ)</a:t>
            </a:r>
            <a:endParaRPr lang="zh-CN" altLang="en-US" sz="2400" b="1" dirty="0">
              <a:solidFill>
                <a:schemeClr val="tx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22" name="组合 7"/>
          <p:cNvGrpSpPr/>
          <p:nvPr/>
        </p:nvGrpSpPr>
        <p:grpSpPr bwMode="auto">
          <a:xfrm>
            <a:off x="503243" y="656167"/>
            <a:ext cx="325437" cy="61384"/>
            <a:chOff x="0" y="0"/>
            <a:chExt cx="325753" cy="45720"/>
          </a:xfrm>
        </p:grpSpPr>
        <p:sp>
          <p:nvSpPr>
            <p:cNvPr id="5123" name="椭圆 8"/>
            <p:cNvSpPr>
              <a:spLocks noChangeArrowheads="1"/>
            </p:cNvSpPr>
            <p:nvPr/>
          </p:nvSpPr>
          <p:spPr bwMode="auto">
            <a:xfrm>
              <a:off x="0" y="0"/>
              <a:ext cx="45720" cy="45720"/>
            </a:xfrm>
            <a:prstGeom prst="ellipse">
              <a:avLst/>
            </a:prstGeom>
            <a:solidFill>
              <a:srgbClr val="BFBFBF"/>
            </a:solidFill>
            <a:ln>
              <a:noFill/>
            </a:ln>
            <a:extLst>
              <a:ext uri="{91240B29-F687-4F45-9708-019B960494DF}">
                <a14:hiddenLine xmlns:a14="http://schemas.microsoft.com/office/drawing/2010/main" w="9525">
                  <a:solidFill>
                    <a:srgbClr val="000000"/>
                  </a:solidFill>
                  <a:round/>
                </a14:hiddenLine>
              </a:ext>
            </a:extLst>
          </p:spPr>
          <p:txBody>
            <a:bodyPr anchor="ctr"/>
            <a:lstStyle>
              <a:lvl1pPr>
                <a:spcBef>
                  <a:spcPct val="20000"/>
                </a:spcBef>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en-US" sz="1800">
                <a:solidFill>
                  <a:srgbClr val="FFFFFF"/>
                </a:solidFill>
                <a:latin typeface="+mn-lt"/>
                <a:ea typeface="+mn-ea"/>
                <a:cs typeface="+mn-ea"/>
                <a:sym typeface="+mn-lt"/>
              </a:endParaRPr>
            </a:p>
          </p:txBody>
        </p:sp>
        <p:sp>
          <p:nvSpPr>
            <p:cNvPr id="5124" name="椭圆 9"/>
            <p:cNvSpPr>
              <a:spLocks noChangeArrowheads="1"/>
            </p:cNvSpPr>
            <p:nvPr/>
          </p:nvSpPr>
          <p:spPr bwMode="auto">
            <a:xfrm>
              <a:off x="93344" y="0"/>
              <a:ext cx="45720" cy="45720"/>
            </a:xfrm>
            <a:prstGeom prst="ellipse">
              <a:avLst/>
            </a:prstGeom>
            <a:solidFill>
              <a:srgbClr val="BFBFBF"/>
            </a:solidFill>
            <a:ln>
              <a:noFill/>
            </a:ln>
            <a:extLst>
              <a:ext uri="{91240B29-F687-4F45-9708-019B960494DF}">
                <a14:hiddenLine xmlns:a14="http://schemas.microsoft.com/office/drawing/2010/main" w="9525">
                  <a:solidFill>
                    <a:srgbClr val="000000"/>
                  </a:solidFill>
                  <a:round/>
                </a14:hiddenLine>
              </a:ext>
            </a:extLst>
          </p:spPr>
          <p:txBody>
            <a:bodyPr anchor="ctr"/>
            <a:lstStyle>
              <a:lvl1pPr>
                <a:spcBef>
                  <a:spcPct val="20000"/>
                </a:spcBef>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en-US" sz="1800">
                <a:solidFill>
                  <a:srgbClr val="FFFFFF"/>
                </a:solidFill>
                <a:latin typeface="+mn-lt"/>
                <a:ea typeface="+mn-ea"/>
                <a:cs typeface="+mn-ea"/>
                <a:sym typeface="+mn-lt"/>
              </a:endParaRPr>
            </a:p>
          </p:txBody>
        </p:sp>
        <p:sp>
          <p:nvSpPr>
            <p:cNvPr id="5125" name="椭圆 10"/>
            <p:cNvSpPr>
              <a:spLocks noChangeArrowheads="1"/>
            </p:cNvSpPr>
            <p:nvPr/>
          </p:nvSpPr>
          <p:spPr bwMode="auto">
            <a:xfrm>
              <a:off x="186688" y="0"/>
              <a:ext cx="45720" cy="45720"/>
            </a:xfrm>
            <a:prstGeom prst="ellipse">
              <a:avLst/>
            </a:prstGeom>
            <a:solidFill>
              <a:srgbClr val="BFBFBF"/>
            </a:solidFill>
            <a:ln>
              <a:noFill/>
            </a:ln>
            <a:extLst>
              <a:ext uri="{91240B29-F687-4F45-9708-019B960494DF}">
                <a14:hiddenLine xmlns:a14="http://schemas.microsoft.com/office/drawing/2010/main" w="9525">
                  <a:solidFill>
                    <a:srgbClr val="000000"/>
                  </a:solidFill>
                  <a:round/>
                </a14:hiddenLine>
              </a:ext>
            </a:extLst>
          </p:spPr>
          <p:txBody>
            <a:bodyPr anchor="ctr"/>
            <a:lstStyle>
              <a:lvl1pPr>
                <a:spcBef>
                  <a:spcPct val="20000"/>
                </a:spcBef>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en-US" sz="1800">
                <a:solidFill>
                  <a:srgbClr val="FFFFFF"/>
                </a:solidFill>
                <a:latin typeface="+mn-lt"/>
                <a:ea typeface="+mn-ea"/>
                <a:cs typeface="+mn-ea"/>
                <a:sym typeface="+mn-lt"/>
              </a:endParaRPr>
            </a:p>
          </p:txBody>
        </p:sp>
        <p:sp>
          <p:nvSpPr>
            <p:cNvPr id="5126" name="椭圆 11"/>
            <p:cNvSpPr>
              <a:spLocks noChangeArrowheads="1"/>
            </p:cNvSpPr>
            <p:nvPr/>
          </p:nvSpPr>
          <p:spPr bwMode="auto">
            <a:xfrm>
              <a:off x="280033" y="0"/>
              <a:ext cx="45720" cy="45720"/>
            </a:xfrm>
            <a:prstGeom prst="ellipse">
              <a:avLst/>
            </a:prstGeom>
            <a:solidFill>
              <a:srgbClr val="BFBFBF"/>
            </a:solidFill>
            <a:ln>
              <a:noFill/>
            </a:ln>
            <a:extLst>
              <a:ext uri="{91240B29-F687-4F45-9708-019B960494DF}">
                <a14:hiddenLine xmlns:a14="http://schemas.microsoft.com/office/drawing/2010/main" w="9525">
                  <a:solidFill>
                    <a:srgbClr val="000000"/>
                  </a:solidFill>
                  <a:round/>
                </a14:hiddenLine>
              </a:ext>
            </a:extLst>
          </p:spPr>
          <p:txBody>
            <a:bodyPr anchor="ctr"/>
            <a:lstStyle>
              <a:lvl1pPr>
                <a:spcBef>
                  <a:spcPct val="20000"/>
                </a:spcBef>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en-US" sz="1800">
                <a:solidFill>
                  <a:srgbClr val="FFFFFF"/>
                </a:solidFill>
                <a:latin typeface="+mn-lt"/>
                <a:ea typeface="+mn-ea"/>
                <a:cs typeface="+mn-ea"/>
                <a:sym typeface="+mn-lt"/>
              </a:endParaRPr>
            </a:p>
          </p:txBody>
        </p:sp>
      </p:grpSp>
      <p:sp>
        <p:nvSpPr>
          <p:cNvPr id="8" name="矩形 7"/>
          <p:cNvSpPr/>
          <p:nvPr/>
        </p:nvSpPr>
        <p:spPr>
          <a:xfrm>
            <a:off x="2004142" y="756159"/>
            <a:ext cx="4992842" cy="461665"/>
          </a:xfrm>
          <a:prstGeom prst="rect">
            <a:avLst/>
          </a:prstGeom>
        </p:spPr>
        <p:txBody>
          <a:bodyPr wrap="none">
            <a:spAutoFit/>
          </a:bodyPr>
          <a:lstStyle/>
          <a:p>
            <a:pPr>
              <a:buNone/>
            </a:pPr>
            <a:r>
              <a:rPr lang="zh-CN" altLang="en-US" sz="2400" b="1" dirty="0">
                <a:solidFill>
                  <a:schemeClr val="tx1"/>
                </a:solidFill>
                <a:latin typeface="+mj-ea"/>
                <a:ea typeface="+mj-ea"/>
                <a:cs typeface="+mn-ea"/>
                <a:sym typeface="+mn-lt"/>
              </a:rPr>
              <a:t>鼻结膜炎相关生活质量问卷</a:t>
            </a:r>
            <a:r>
              <a:rPr lang="en-US" altLang="zh-CN" sz="2400" b="1" dirty="0">
                <a:solidFill>
                  <a:schemeClr val="tx1"/>
                </a:solidFill>
                <a:latin typeface="+mj-ea"/>
                <a:ea typeface="+mj-ea"/>
                <a:cs typeface="+mn-ea"/>
                <a:sym typeface="+mn-lt"/>
              </a:rPr>
              <a:t>(RQLQ)</a:t>
            </a:r>
            <a:endParaRPr lang="zh-CN" altLang="en-US" sz="2400" dirty="0">
              <a:solidFill>
                <a:schemeClr val="tx1"/>
              </a:solidFill>
              <a:latin typeface="+mj-ea"/>
              <a:ea typeface="+mj-ea"/>
            </a:endParaRP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0785" y="1556792"/>
            <a:ext cx="4131354" cy="3168352"/>
          </a:xfrm>
          <a:prstGeom prst="rect">
            <a:avLst/>
          </a:prstGeom>
        </p:spPr>
      </p:pic>
      <p:pic>
        <p:nvPicPr>
          <p:cNvPr id="10" name="图片 9"/>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4643438" y="1412843"/>
            <a:ext cx="3312368" cy="5044524"/>
          </a:xfrm>
          <a:prstGeom prst="rect">
            <a:avLst/>
          </a:prstGeom>
        </p:spPr>
      </p:pic>
      <p:pic>
        <p:nvPicPr>
          <p:cNvPr id="11" name="图片 10"/>
          <p:cNvPicPr>
            <a:picLocks noChangeAspect="1"/>
          </p:cNvPicPr>
          <p:nvPr/>
        </p:nvPicPr>
        <p:blipFill>
          <a:blip r:embed="rId5">
            <a:extLst>
              <a:ext uri="{BEBA8EAE-BF5A-486C-A8C5-ECC9F3942E4B}">
                <a14:imgProps xmlns:a14="http://schemas.microsoft.com/office/drawing/2010/main">
                  <a14:imgLayer r:embed="rId6">
                    <a14:imgEffect>
                      <a14:sharpenSoften amount="50000"/>
                    </a14:imgEffect>
                  </a14:imgLayer>
                </a14:imgProps>
              </a:ext>
            </a:extLst>
          </a:blip>
          <a:stretch>
            <a:fillRect/>
          </a:stretch>
        </p:blipFill>
        <p:spPr>
          <a:xfrm>
            <a:off x="4648577" y="1442683"/>
            <a:ext cx="3411965" cy="5310138"/>
          </a:xfrm>
          <a:prstGeom prst="rect">
            <a:avLst/>
          </a:prstGeom>
        </p:spPr>
      </p:pic>
      <p:pic>
        <p:nvPicPr>
          <p:cNvPr id="12" name="图片 11"/>
          <p:cNvPicPr>
            <a:picLocks noChangeAspect="1"/>
          </p:cNvPicPr>
          <p:nvPr/>
        </p:nvPicPr>
        <p:blipFill>
          <a:blip r:embed="rId7">
            <a:extLst>
              <a:ext uri="{BEBA8EAE-BF5A-486C-A8C5-ECC9F3942E4B}">
                <a14:imgProps xmlns:a14="http://schemas.microsoft.com/office/drawing/2010/main">
                  <a14:imgLayer r:embed="rId8">
                    <a14:imgEffect>
                      <a14:sharpenSoften amount="50000"/>
                    </a14:imgEffect>
                  </a14:imgLayer>
                </a14:imgProps>
              </a:ext>
              <a:ext uri="{28A0092B-C50C-407E-A947-70E740481C1C}">
                <a14:useLocalDpi xmlns:a14="http://schemas.microsoft.com/office/drawing/2010/main" val="0"/>
              </a:ext>
            </a:extLst>
          </a:blip>
          <a:stretch>
            <a:fillRect/>
          </a:stretch>
        </p:blipFill>
        <p:spPr>
          <a:xfrm>
            <a:off x="4661627" y="1398148"/>
            <a:ext cx="3719897" cy="5339978"/>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5740" y="560705"/>
            <a:ext cx="6557645" cy="58794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2064420" y="21887"/>
            <a:ext cx="4169603" cy="461665"/>
          </a:xfrm>
          <a:prstGeom prst="rect">
            <a:avLst/>
          </a:prstGeom>
          <a:noFill/>
        </p:spPr>
        <p:txBody>
          <a:bodyPr wrap="none" rtlCol="0">
            <a:spAutoFit/>
          </a:bodyPr>
          <a:lstStyle/>
          <a:p>
            <a:pPr>
              <a:buNone/>
            </a:pPr>
            <a:r>
              <a:rPr lang="zh-CN" altLang="en-US" sz="2400" dirty="0">
                <a:solidFill>
                  <a:schemeClr val="tx1"/>
                </a:solidFill>
                <a:latin typeface="+mj-ea"/>
                <a:ea typeface="+mj-ea"/>
                <a:cs typeface="+mn-ea"/>
              </a:rPr>
              <a:t>皮肤症状评分（</a:t>
            </a:r>
            <a:r>
              <a:rPr lang="en-US" altLang="zh-CN" sz="2400" dirty="0">
                <a:solidFill>
                  <a:schemeClr val="tx1"/>
                </a:solidFill>
                <a:latin typeface="+mj-ea"/>
                <a:ea typeface="+mj-ea"/>
                <a:cs typeface="+mn-ea"/>
              </a:rPr>
              <a:t>ISSAC</a:t>
            </a:r>
            <a:r>
              <a:rPr lang="zh-CN" altLang="en-US" sz="2400" dirty="0">
                <a:solidFill>
                  <a:schemeClr val="tx1"/>
                </a:solidFill>
                <a:latin typeface="+mj-ea"/>
                <a:ea typeface="+mj-ea"/>
                <a:cs typeface="+mn-ea"/>
              </a:rPr>
              <a:t>问卷）</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162223338016688597"/>
          <p:cNvPicPr>
            <a:picLocks noChangeAspect="1"/>
          </p:cNvPicPr>
          <p:nvPr/>
        </p:nvPicPr>
        <p:blipFill>
          <a:blip r:embed="rId2"/>
          <a:stretch>
            <a:fillRect/>
          </a:stretch>
        </p:blipFill>
        <p:spPr>
          <a:xfrm>
            <a:off x="1176655" y="151130"/>
            <a:ext cx="5608955" cy="6275070"/>
          </a:xfrm>
          <a:prstGeom prst="rect">
            <a:avLst/>
          </a:prstGeom>
        </p:spPr>
      </p:pic>
      <p:sp>
        <p:nvSpPr>
          <p:cNvPr id="3" name="文本框 2"/>
          <p:cNvSpPr txBox="1"/>
          <p:nvPr/>
        </p:nvSpPr>
        <p:spPr>
          <a:xfrm>
            <a:off x="6544945" y="5925185"/>
            <a:ext cx="2524760" cy="335280"/>
          </a:xfrm>
          <a:prstGeom prst="rect">
            <a:avLst/>
          </a:prstGeom>
          <a:noFill/>
        </p:spPr>
        <p:txBody>
          <a:bodyPr wrap="square" rtlCol="0">
            <a:spAutoFit/>
          </a:bodyPr>
          <a:lstStyle/>
          <a:p>
            <a:pPr indent="0">
              <a:buNone/>
            </a:pPr>
            <a:r>
              <a:rPr lang="zh-CN" altLang="en-US" sz="1600" b="0">
                <a:solidFill>
                  <a:schemeClr val="tx1"/>
                </a:solidFill>
              </a:rPr>
              <a:t>问卷设计的研究</a:t>
            </a:r>
          </a:p>
        </p:txBody>
      </p:sp>
      <p:sp>
        <p:nvSpPr>
          <p:cNvPr id="6" name="文本框 5"/>
          <p:cNvSpPr txBox="1"/>
          <p:nvPr/>
        </p:nvSpPr>
        <p:spPr>
          <a:xfrm>
            <a:off x="6532245" y="6503035"/>
            <a:ext cx="3330575" cy="274320"/>
          </a:xfrm>
          <a:prstGeom prst="rect">
            <a:avLst/>
          </a:prstGeom>
          <a:noFill/>
        </p:spPr>
        <p:txBody>
          <a:bodyPr wrap="square" rtlCol="0">
            <a:spAutoFit/>
          </a:bodyPr>
          <a:lstStyle/>
          <a:p>
            <a:pPr indent="0">
              <a:buNone/>
            </a:pPr>
            <a:r>
              <a:rPr lang="en-US" altLang="zh-CN" sz="1200"/>
              <a:t>EAACI</a:t>
            </a:r>
            <a:r>
              <a:rPr lang="zh-CN" altLang="en-US" sz="1200"/>
              <a:t>，GlobalAtlasAllergy</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微信截图_20160927092438"/>
          <p:cNvPicPr>
            <a:picLocks noChangeAspect="1"/>
          </p:cNvPicPr>
          <p:nvPr/>
        </p:nvPicPr>
        <p:blipFill>
          <a:blip r:embed="rId2"/>
          <a:stretch>
            <a:fillRect/>
          </a:stretch>
        </p:blipFill>
        <p:spPr>
          <a:xfrm>
            <a:off x="1069340" y="16510"/>
            <a:ext cx="4983480" cy="6519545"/>
          </a:xfrm>
          <a:prstGeom prst="rect">
            <a:avLst/>
          </a:prstGeom>
        </p:spPr>
      </p:pic>
      <p:sp>
        <p:nvSpPr>
          <p:cNvPr id="12" name="圆角矩形标注 11"/>
          <p:cNvSpPr/>
          <p:nvPr/>
        </p:nvSpPr>
        <p:spPr>
          <a:xfrm>
            <a:off x="5502275" y="1891665"/>
            <a:ext cx="3689350" cy="1528445"/>
          </a:xfrm>
          <a:prstGeom prst="wedgeRoundRectCallout">
            <a:avLst>
              <a:gd name="adj1" fmla="val -82392"/>
              <a:gd name="adj2" fmla="val -40742"/>
              <a:gd name="adj3" fmla="val 16667"/>
            </a:avLst>
          </a:prstGeom>
          <a:solidFill>
            <a:schemeClr val="bg1"/>
          </a:solidFill>
          <a:ln>
            <a:solidFill>
              <a:srgbClr val="EB641B"/>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fontAlgn="auto" hangingPunct="1">
              <a:spcBef>
                <a:spcPts val="0"/>
              </a:spcBef>
              <a:spcAft>
                <a:spcPts val="0"/>
              </a:spcAft>
              <a:buClrTx/>
              <a:buFontTx/>
              <a:buNone/>
              <a:defRPr/>
            </a:pPr>
            <a:r>
              <a:rPr lang="zh-CN" altLang="en-US" sz="1800" b="0" dirty="0">
                <a:solidFill>
                  <a:schemeClr val="tx1"/>
                </a:solidFill>
                <a:cs typeface="+mn-ea"/>
                <a:sym typeface="+mn-lt"/>
              </a:rPr>
              <a:t>通过普通询问，可了解患者的基本情况，如教育背景、生活习惯等信息，进而比较这些信息间的差异及相关性</a:t>
            </a:r>
          </a:p>
        </p:txBody>
      </p:sp>
      <p:sp>
        <p:nvSpPr>
          <p:cNvPr id="3" name="圆角矩形标注 2"/>
          <p:cNvSpPr/>
          <p:nvPr/>
        </p:nvSpPr>
        <p:spPr>
          <a:xfrm>
            <a:off x="5346700" y="5071745"/>
            <a:ext cx="3689350" cy="1464310"/>
          </a:xfrm>
          <a:prstGeom prst="wedgeRoundRectCallout">
            <a:avLst>
              <a:gd name="adj1" fmla="val -82392"/>
              <a:gd name="adj2" fmla="val -40742"/>
              <a:gd name="adj3" fmla="val 16667"/>
            </a:avLst>
          </a:prstGeom>
          <a:solidFill>
            <a:schemeClr val="bg1"/>
          </a:solidFill>
          <a:ln>
            <a:solidFill>
              <a:srgbClr val="EB641B"/>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fontAlgn="auto" hangingPunct="1">
              <a:spcBef>
                <a:spcPts val="0"/>
              </a:spcBef>
              <a:spcAft>
                <a:spcPts val="0"/>
              </a:spcAft>
              <a:buClrTx/>
              <a:buFontTx/>
              <a:buNone/>
              <a:defRPr/>
            </a:pPr>
            <a:r>
              <a:rPr lang="zh-CN" altLang="en-US" sz="1800" b="0" dirty="0">
                <a:solidFill>
                  <a:schemeClr val="tx1"/>
                </a:solidFill>
                <a:cs typeface="+mn-ea"/>
                <a:sym typeface="+mn-lt"/>
              </a:rPr>
              <a:t>通过</a:t>
            </a:r>
            <a:r>
              <a:rPr lang="en-US" altLang="zh-CN" sz="1800" b="0" dirty="0">
                <a:solidFill>
                  <a:schemeClr val="tx1"/>
                </a:solidFill>
                <a:cs typeface="+mn-ea"/>
                <a:sym typeface="+mn-lt"/>
              </a:rPr>
              <a:t>ACT</a:t>
            </a:r>
            <a:r>
              <a:rPr lang="zh-CN" altLang="en-US" sz="1800" b="0" dirty="0">
                <a:solidFill>
                  <a:schemeClr val="tx1"/>
                </a:solidFill>
                <a:cs typeface="+mn-ea"/>
                <a:sym typeface="+mn-lt"/>
              </a:rPr>
              <a:t>问卷，可得知患者哮喘控制情况，进而比较用药行为对哮喘控制得分的影响。</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微信截图_20160927104214"/>
          <p:cNvPicPr>
            <a:picLocks noChangeAspect="1"/>
          </p:cNvPicPr>
          <p:nvPr/>
        </p:nvPicPr>
        <p:blipFill>
          <a:blip r:embed="rId2"/>
          <a:stretch>
            <a:fillRect/>
          </a:stretch>
        </p:blipFill>
        <p:spPr>
          <a:xfrm>
            <a:off x="217805" y="1867535"/>
            <a:ext cx="8510270" cy="2835910"/>
          </a:xfrm>
          <a:prstGeom prst="rect">
            <a:avLst/>
          </a:prstGeom>
        </p:spPr>
      </p:pic>
      <p:sp>
        <p:nvSpPr>
          <p:cNvPr id="3" name="文本框 2"/>
          <p:cNvSpPr txBox="1"/>
          <p:nvPr/>
        </p:nvSpPr>
        <p:spPr>
          <a:xfrm>
            <a:off x="217805" y="1344930"/>
            <a:ext cx="6936105" cy="365760"/>
          </a:xfrm>
          <a:prstGeom prst="rect">
            <a:avLst/>
          </a:prstGeom>
          <a:noFill/>
        </p:spPr>
        <p:txBody>
          <a:bodyPr wrap="square" rtlCol="0">
            <a:spAutoFit/>
          </a:bodyPr>
          <a:lstStyle/>
          <a:p>
            <a:pPr indent="0">
              <a:buNone/>
            </a:pPr>
            <a:r>
              <a:rPr lang="zh-CN" altLang="en-US" sz="1800" b="0" dirty="0">
                <a:solidFill>
                  <a:schemeClr val="tx1"/>
                </a:solidFill>
                <a:latin typeface="+mn-lt"/>
                <a:ea typeface="+mn-ea"/>
                <a:cs typeface="+mn-ea"/>
              </a:rPr>
              <a:t>分析首月与末月哮喘控制得分的差异</a:t>
            </a:r>
            <a:endParaRPr lang="zh-CN" altLang="en-US" sz="2000" b="0">
              <a:solidFill>
                <a:schemeClr val="tx1"/>
              </a:solidFill>
            </a:endParaRPr>
          </a:p>
        </p:txBody>
      </p:sp>
      <p:sp>
        <p:nvSpPr>
          <p:cNvPr id="5" name="圆角矩形标注 4"/>
          <p:cNvSpPr/>
          <p:nvPr/>
        </p:nvSpPr>
        <p:spPr>
          <a:xfrm>
            <a:off x="4622165" y="4406900"/>
            <a:ext cx="3947160" cy="1722755"/>
          </a:xfrm>
          <a:prstGeom prst="wedgeRoundRectCallout">
            <a:avLst>
              <a:gd name="adj1" fmla="val -82392"/>
              <a:gd name="adj2" fmla="val -40742"/>
              <a:gd name="adj3" fmla="val 16667"/>
            </a:avLst>
          </a:prstGeom>
          <a:solidFill>
            <a:schemeClr val="bg1"/>
          </a:solidFill>
          <a:ln>
            <a:solidFill>
              <a:srgbClr val="EB641B"/>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fontAlgn="auto" hangingPunct="1">
              <a:spcBef>
                <a:spcPts val="0"/>
              </a:spcBef>
              <a:spcAft>
                <a:spcPts val="0"/>
              </a:spcAft>
              <a:buClrTx/>
              <a:buFontTx/>
              <a:buNone/>
              <a:defRPr/>
            </a:pPr>
            <a:r>
              <a:rPr lang="zh-CN" altLang="en-US" sz="1800" b="0" dirty="0">
                <a:solidFill>
                  <a:schemeClr val="tx1"/>
                </a:solidFill>
                <a:cs typeface="+mn-ea"/>
                <a:sym typeface="+mn-lt"/>
              </a:rPr>
              <a:t>通过比较</a:t>
            </a:r>
            <a:r>
              <a:rPr lang="en-US" altLang="zh-CN" sz="1800" b="0" dirty="0">
                <a:solidFill>
                  <a:schemeClr val="tx1"/>
                </a:solidFill>
                <a:cs typeface="+mn-ea"/>
                <a:sym typeface="+mn-lt"/>
              </a:rPr>
              <a:t>ACT</a:t>
            </a:r>
            <a:r>
              <a:rPr lang="zh-CN" altLang="en-US" sz="1800" b="0" dirty="0">
                <a:solidFill>
                  <a:schemeClr val="tx1"/>
                </a:solidFill>
                <a:cs typeface="+mn-ea"/>
                <a:sym typeface="+mn-lt"/>
              </a:rPr>
              <a:t>得分随时间变化的差异、比较</a:t>
            </a:r>
            <a:r>
              <a:rPr lang="en-US" altLang="zh-CN" sz="1800" b="0" dirty="0">
                <a:solidFill>
                  <a:schemeClr val="tx1"/>
                </a:solidFill>
                <a:cs typeface="+mn-ea"/>
                <a:sym typeface="+mn-lt"/>
              </a:rPr>
              <a:t>ACT</a:t>
            </a:r>
            <a:r>
              <a:rPr lang="zh-CN" altLang="en-US" sz="1800" b="0" dirty="0">
                <a:solidFill>
                  <a:schemeClr val="tx1"/>
                </a:solidFill>
                <a:cs typeface="+mn-ea"/>
                <a:sym typeface="+mn-lt"/>
              </a:rPr>
              <a:t>在不同状况人群间的差异。</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微信截图_20160927105206"/>
          <p:cNvPicPr>
            <a:picLocks noChangeAspect="1"/>
          </p:cNvPicPr>
          <p:nvPr/>
        </p:nvPicPr>
        <p:blipFill>
          <a:blip r:embed="rId2"/>
          <a:stretch>
            <a:fillRect/>
          </a:stretch>
        </p:blipFill>
        <p:spPr>
          <a:xfrm>
            <a:off x="334645" y="1380490"/>
            <a:ext cx="3966845" cy="5077460"/>
          </a:xfrm>
          <a:prstGeom prst="rect">
            <a:avLst/>
          </a:prstGeom>
        </p:spPr>
      </p:pic>
      <p:pic>
        <p:nvPicPr>
          <p:cNvPr id="3" name="图片 2" descr="微信截图_20160927105149"/>
          <p:cNvPicPr>
            <a:picLocks noChangeAspect="1"/>
          </p:cNvPicPr>
          <p:nvPr/>
        </p:nvPicPr>
        <p:blipFill>
          <a:blip r:embed="rId3"/>
          <a:stretch>
            <a:fillRect/>
          </a:stretch>
        </p:blipFill>
        <p:spPr>
          <a:xfrm>
            <a:off x="4549140" y="1380490"/>
            <a:ext cx="4358640" cy="1699260"/>
          </a:xfrm>
          <a:prstGeom prst="rect">
            <a:avLst/>
          </a:prstGeom>
        </p:spPr>
      </p:pic>
      <p:sp>
        <p:nvSpPr>
          <p:cNvPr id="5" name="圆角矩形 4"/>
          <p:cNvSpPr/>
          <p:nvPr/>
        </p:nvSpPr>
        <p:spPr>
          <a:xfrm>
            <a:off x="153035" y="4071620"/>
            <a:ext cx="4068445" cy="291465"/>
          </a:xfrm>
          <a:prstGeom prst="roundRect">
            <a:avLst/>
          </a:prstGeom>
          <a:noFill/>
          <a:extLst>
            <a:ext uri="{909E8E84-426E-40DD-AFC4-6F175D3DCCD1}">
              <a14:hiddenFill xmlns:a14="http://schemas.microsoft.com/office/drawing/2010/main">
                <a:solidFill>
                  <a:schemeClr val="lt1"/>
                </a:solidFill>
              </a14:hiddenFill>
            </a:ext>
          </a:extLst>
        </p:spPr>
        <p:style>
          <a:lnRef idx="2">
            <a:schemeClr val="accent2"/>
          </a:lnRef>
          <a:fillRef idx="1">
            <a:schemeClr val="lt1"/>
          </a:fillRef>
          <a:effectRef idx="0">
            <a:schemeClr val="accent2"/>
          </a:effectRef>
          <a:fontRef idx="minor">
            <a:schemeClr val="dk1"/>
          </a:fontRef>
        </p:style>
        <p:txBody>
          <a:bodyPr/>
          <a:lstStyle/>
          <a:p>
            <a:endParaRPr lang="zh-CN" altLang="en-US"/>
          </a:p>
        </p:txBody>
      </p:sp>
      <p:sp>
        <p:nvSpPr>
          <p:cNvPr id="6" name="圆角矩形标注 5"/>
          <p:cNvSpPr/>
          <p:nvPr/>
        </p:nvSpPr>
        <p:spPr>
          <a:xfrm>
            <a:off x="4852670" y="4363085"/>
            <a:ext cx="3947160" cy="1361440"/>
          </a:xfrm>
          <a:prstGeom prst="wedgeRoundRectCallout">
            <a:avLst>
              <a:gd name="adj1" fmla="val -82392"/>
              <a:gd name="adj2" fmla="val -40742"/>
              <a:gd name="adj3" fmla="val 16667"/>
            </a:avLst>
          </a:prstGeom>
          <a:solidFill>
            <a:schemeClr val="bg1"/>
          </a:solidFill>
          <a:ln>
            <a:solidFill>
              <a:srgbClr val="EB641B"/>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fontAlgn="auto" hangingPunct="1">
              <a:spcBef>
                <a:spcPts val="0"/>
              </a:spcBef>
              <a:spcAft>
                <a:spcPts val="0"/>
              </a:spcAft>
              <a:buClrTx/>
              <a:buFontTx/>
              <a:buNone/>
              <a:defRPr/>
            </a:pPr>
            <a:r>
              <a:rPr lang="zh-CN" altLang="en-US" sz="1800" b="0" dirty="0">
                <a:solidFill>
                  <a:schemeClr val="tx1"/>
                </a:solidFill>
                <a:cs typeface="+mn-ea"/>
                <a:sym typeface="+mn-lt"/>
              </a:rPr>
              <a:t>该文先通过</a:t>
            </a:r>
            <a:r>
              <a:rPr lang="en-US" altLang="zh-CN" sz="1800" b="0" dirty="0">
                <a:solidFill>
                  <a:schemeClr val="tx1"/>
                </a:solidFill>
                <a:cs typeface="+mn-ea"/>
                <a:sym typeface="+mn-lt"/>
              </a:rPr>
              <a:t>ACQ</a:t>
            </a:r>
            <a:r>
              <a:rPr lang="zh-CN" altLang="en-US" sz="1800" b="0" dirty="0">
                <a:solidFill>
                  <a:schemeClr val="tx1"/>
                </a:solidFill>
                <a:cs typeface="+mn-ea"/>
                <a:sym typeface="+mn-lt"/>
              </a:rPr>
              <a:t>问卷得知患者哮喘控制情况，然后结合其它临床指标、患者信息进行流行病学分析。</a:t>
            </a:r>
          </a:p>
        </p:txBody>
      </p:sp>
      <p:sp>
        <p:nvSpPr>
          <p:cNvPr id="7" name="文本框 6"/>
          <p:cNvSpPr txBox="1"/>
          <p:nvPr/>
        </p:nvSpPr>
        <p:spPr>
          <a:xfrm>
            <a:off x="4549140" y="6457950"/>
            <a:ext cx="4554220" cy="365760"/>
          </a:xfrm>
          <a:prstGeom prst="rect">
            <a:avLst/>
          </a:prstGeom>
          <a:noFill/>
        </p:spPr>
        <p:txBody>
          <a:bodyPr wrap="square" rtlCol="0" anchor="t">
            <a:spAutoFit/>
          </a:bodyPr>
          <a:lstStyle/>
          <a:p>
            <a:pPr indent="0">
              <a:buNone/>
            </a:pPr>
            <a:r>
              <a:rPr lang="zh-CN" altLang="en-US" sz="900">
                <a:latin typeface="Times New Roman" panose="02020603050405020304" pitchFamily="18" charset="0"/>
              </a:rPr>
              <a:t>Antioxidant-rich dietary intervention for improving asthma control in pregnancies complicated by asthma: study protocol for a randomized controlled trial</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微信截图_20160927114610"/>
          <p:cNvPicPr>
            <a:picLocks noChangeAspect="1"/>
          </p:cNvPicPr>
          <p:nvPr/>
        </p:nvPicPr>
        <p:blipFill>
          <a:blip r:embed="rId2"/>
          <a:stretch>
            <a:fillRect/>
          </a:stretch>
        </p:blipFill>
        <p:spPr>
          <a:xfrm>
            <a:off x="46355" y="1259840"/>
            <a:ext cx="7269480" cy="5041265"/>
          </a:xfrm>
          <a:prstGeom prst="rect">
            <a:avLst/>
          </a:prstGeom>
        </p:spPr>
      </p:pic>
      <p:sp>
        <p:nvSpPr>
          <p:cNvPr id="7" name="圆角矩形标注 6"/>
          <p:cNvSpPr/>
          <p:nvPr/>
        </p:nvSpPr>
        <p:spPr>
          <a:xfrm>
            <a:off x="5952490" y="3034665"/>
            <a:ext cx="3079750" cy="2047240"/>
          </a:xfrm>
          <a:prstGeom prst="wedgeRoundRectCallout">
            <a:avLst>
              <a:gd name="adj1" fmla="val -82392"/>
              <a:gd name="adj2" fmla="val -40742"/>
              <a:gd name="adj3" fmla="val 16667"/>
            </a:avLst>
          </a:prstGeom>
          <a:solidFill>
            <a:schemeClr val="bg1"/>
          </a:solidFill>
          <a:ln>
            <a:solidFill>
              <a:srgbClr val="EB641B"/>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fontAlgn="auto" hangingPunct="1">
              <a:spcBef>
                <a:spcPts val="0"/>
              </a:spcBef>
              <a:spcAft>
                <a:spcPts val="0"/>
              </a:spcAft>
              <a:buClrTx/>
              <a:buFontTx/>
              <a:buNone/>
              <a:defRPr/>
            </a:pPr>
            <a:r>
              <a:rPr lang="zh-CN" altLang="en-US" sz="1600" b="0" dirty="0">
                <a:solidFill>
                  <a:schemeClr val="tx1"/>
                </a:solidFill>
                <a:cs typeface="+mn-ea"/>
                <a:sym typeface="+mn-lt"/>
              </a:rPr>
              <a:t>接着可以比较患者面对问卷不同问题间的得分差异，评估问卷的能效了，结果发现这两问卷大多数的问题都可以反映症状。（</a:t>
            </a:r>
            <a:r>
              <a:rPr lang="en-US" altLang="zh-CN" sz="1600" b="0" dirty="0">
                <a:solidFill>
                  <a:schemeClr val="tx1"/>
                </a:solidFill>
                <a:cs typeface="+mn-ea"/>
                <a:sym typeface="+mn-lt"/>
              </a:rPr>
              <a:t>P&lt;0.001)</a:t>
            </a:r>
            <a:r>
              <a:rPr lang="zh-CN" altLang="en-US" sz="1600" b="0" dirty="0">
                <a:solidFill>
                  <a:srgbClr val="FF0000"/>
                </a:solidFill>
                <a:cs typeface="+mn-ea"/>
                <a:sym typeface="+mn-lt"/>
              </a:rPr>
              <a:t>（自身对比验证）</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2413635" y="1266825"/>
            <a:ext cx="4281805" cy="3380105"/>
            <a:chOff x="3801" y="3316"/>
            <a:chExt cx="6743" cy="5323"/>
          </a:xfrm>
        </p:grpSpPr>
        <p:sp>
          <p:nvSpPr>
            <p:cNvPr id="83" name="任意多边形 82"/>
            <p:cNvSpPr/>
            <p:nvPr/>
          </p:nvSpPr>
          <p:spPr>
            <a:xfrm>
              <a:off x="5255" y="3316"/>
              <a:ext cx="3890" cy="818"/>
            </a:xfrm>
            <a:custGeom>
              <a:avLst/>
              <a:gdLst>
                <a:gd name="connsiteX0" fmla="*/ 0 w 2948781"/>
                <a:gd name="connsiteY0" fmla="*/ 0 h 560268"/>
                <a:gd name="connsiteX1" fmla="*/ 2948781 w 2948781"/>
                <a:gd name="connsiteY1" fmla="*/ 0 h 560268"/>
                <a:gd name="connsiteX2" fmla="*/ 2948781 w 2948781"/>
                <a:gd name="connsiteY2" fmla="*/ 560268 h 560268"/>
                <a:gd name="connsiteX3" fmla="*/ 0 w 2948781"/>
                <a:gd name="connsiteY3" fmla="*/ 560268 h 560268"/>
                <a:gd name="connsiteX4" fmla="*/ 0 w 2948781"/>
                <a:gd name="connsiteY4" fmla="*/ 0 h 560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8781" h="560268">
                  <a:moveTo>
                    <a:pt x="0" y="0"/>
                  </a:moveTo>
                  <a:lnTo>
                    <a:pt x="2948781" y="0"/>
                  </a:lnTo>
                  <a:lnTo>
                    <a:pt x="2948781" y="560268"/>
                  </a:lnTo>
                  <a:lnTo>
                    <a:pt x="0" y="560268"/>
                  </a:lnTo>
                  <a:lnTo>
                    <a:pt x="0" y="0"/>
                  </a:lnTo>
                  <a:close/>
                </a:path>
              </a:pathLst>
            </a:custGeom>
            <a:solidFill>
              <a:srgbClr val="EB641B"/>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6509" tIns="16510" rIns="16510" bIns="16509" numCol="1" spcCol="1270" anchor="ctr" anchorCtr="0">
              <a:noAutofit/>
            </a:bodyPr>
            <a:lstStyle/>
            <a:p>
              <a:pPr lvl="0" algn="ctr" defTabSz="1155700">
                <a:lnSpc>
                  <a:spcPct val="90000"/>
                </a:lnSpc>
                <a:spcBef>
                  <a:spcPct val="0"/>
                </a:spcBef>
                <a:spcAft>
                  <a:spcPct val="35000"/>
                </a:spcAft>
                <a:buNone/>
              </a:pPr>
              <a:r>
                <a:rPr lang="zh-CN" altLang="en-US" sz="1600" kern="1200" dirty="0"/>
                <a:t>免疫细胞</a:t>
              </a:r>
              <a:r>
                <a:rPr lang="en-US" altLang="zh-CN" sz="1600" kern="1200" dirty="0"/>
                <a:t>/</a:t>
              </a:r>
              <a:r>
                <a:rPr lang="zh-CN" altLang="en-US" sz="1600" kern="1200" dirty="0"/>
                <a:t>因子的检测</a:t>
              </a:r>
            </a:p>
          </p:txBody>
        </p:sp>
        <p:sp>
          <p:nvSpPr>
            <p:cNvPr id="2" name="任意多边形 1"/>
            <p:cNvSpPr/>
            <p:nvPr/>
          </p:nvSpPr>
          <p:spPr>
            <a:xfrm>
              <a:off x="5273" y="7821"/>
              <a:ext cx="3706" cy="818"/>
            </a:xfrm>
            <a:custGeom>
              <a:avLst/>
              <a:gdLst>
                <a:gd name="connsiteX0" fmla="*/ 0 w 2948781"/>
                <a:gd name="connsiteY0" fmla="*/ 0 h 560268"/>
                <a:gd name="connsiteX1" fmla="*/ 2948781 w 2948781"/>
                <a:gd name="connsiteY1" fmla="*/ 0 h 560268"/>
                <a:gd name="connsiteX2" fmla="*/ 2948781 w 2948781"/>
                <a:gd name="connsiteY2" fmla="*/ 560268 h 560268"/>
                <a:gd name="connsiteX3" fmla="*/ 0 w 2948781"/>
                <a:gd name="connsiteY3" fmla="*/ 560268 h 560268"/>
                <a:gd name="connsiteX4" fmla="*/ 0 w 2948781"/>
                <a:gd name="connsiteY4" fmla="*/ 0 h 560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8781" h="560268">
                  <a:moveTo>
                    <a:pt x="0" y="0"/>
                  </a:moveTo>
                  <a:lnTo>
                    <a:pt x="2948781" y="0"/>
                  </a:lnTo>
                  <a:lnTo>
                    <a:pt x="2948781" y="560268"/>
                  </a:lnTo>
                  <a:lnTo>
                    <a:pt x="0" y="560268"/>
                  </a:lnTo>
                  <a:lnTo>
                    <a:pt x="0" y="0"/>
                  </a:lnTo>
                  <a:close/>
                </a:path>
              </a:pathLst>
            </a:custGeom>
            <a:solidFill>
              <a:srgbClr val="EB641B"/>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6509" tIns="16510" rIns="16510" bIns="16509" numCol="1" spcCol="1270" anchor="ctr" anchorCtr="0">
              <a:noAutofit/>
            </a:bodyPr>
            <a:lstStyle/>
            <a:p>
              <a:pPr lvl="0" algn="ctr" defTabSz="1155700">
                <a:lnSpc>
                  <a:spcPct val="90000"/>
                </a:lnSpc>
                <a:spcBef>
                  <a:spcPct val="0"/>
                </a:spcBef>
                <a:spcAft>
                  <a:spcPct val="35000"/>
                </a:spcAft>
                <a:buNone/>
              </a:pPr>
              <a:r>
                <a:rPr lang="zh-CN" altLang="en-US" sz="1600" kern="1200" dirty="0"/>
                <a:t>免疫细胞通路研究</a:t>
              </a:r>
            </a:p>
          </p:txBody>
        </p:sp>
        <p:sp>
          <p:nvSpPr>
            <p:cNvPr id="4" name="右弧形箭头 3"/>
            <p:cNvSpPr/>
            <p:nvPr/>
          </p:nvSpPr>
          <p:spPr>
            <a:xfrm rot="10800000">
              <a:off x="3801" y="3316"/>
              <a:ext cx="1134" cy="4990"/>
            </a:xfrm>
            <a:prstGeom prst="curvedLeftArrow">
              <a:avLst/>
            </a:prstGeom>
          </p:spPr>
          <p:style>
            <a:lnRef idx="3">
              <a:schemeClr val="lt1"/>
            </a:lnRef>
            <a:fillRef idx="1">
              <a:schemeClr val="accent3"/>
            </a:fillRef>
            <a:effectRef idx="1">
              <a:schemeClr val="accent3"/>
            </a:effectRef>
            <a:fontRef idx="minor">
              <a:schemeClr val="lt1"/>
            </a:fontRef>
          </p:style>
          <p:txBody>
            <a:bodyPr/>
            <a:lstStyle/>
            <a:p>
              <a:endParaRPr lang="zh-CN" altLang="en-US">
                <a:solidFill>
                  <a:schemeClr val="tx1"/>
                </a:solidFill>
              </a:endParaRPr>
            </a:p>
          </p:txBody>
        </p:sp>
        <p:sp>
          <p:nvSpPr>
            <p:cNvPr id="6" name="右弧形箭头 5"/>
            <p:cNvSpPr/>
            <p:nvPr/>
          </p:nvSpPr>
          <p:spPr>
            <a:xfrm>
              <a:off x="9410" y="3649"/>
              <a:ext cx="1134" cy="4990"/>
            </a:xfrm>
            <a:prstGeom prst="curvedLeftArrow">
              <a:avLst/>
            </a:prstGeom>
          </p:spPr>
          <p:style>
            <a:lnRef idx="3">
              <a:schemeClr val="lt1"/>
            </a:lnRef>
            <a:fillRef idx="1">
              <a:schemeClr val="accent3"/>
            </a:fillRef>
            <a:effectRef idx="1">
              <a:schemeClr val="accent3"/>
            </a:effectRef>
            <a:fontRef idx="minor">
              <a:schemeClr val="lt1"/>
            </a:fontRef>
          </p:style>
          <p:txBody>
            <a:bodyPr/>
            <a:lstStyle/>
            <a:p>
              <a:endParaRPr lang="zh-CN" altLang="en-US">
                <a:solidFill>
                  <a:schemeClr val="tx1"/>
                </a:solidFill>
              </a:endParaRPr>
            </a:p>
          </p:txBody>
        </p:sp>
      </p:grpSp>
      <p:sp>
        <p:nvSpPr>
          <p:cNvPr id="3" name="文本框 2"/>
          <p:cNvSpPr txBox="1"/>
          <p:nvPr/>
        </p:nvSpPr>
        <p:spPr>
          <a:xfrm>
            <a:off x="6863715" y="3092450"/>
            <a:ext cx="2179955" cy="1554480"/>
          </a:xfrm>
          <a:prstGeom prst="rect">
            <a:avLst/>
          </a:prstGeom>
          <a:noFill/>
        </p:spPr>
        <p:txBody>
          <a:bodyPr wrap="square" rtlCol="0">
            <a:spAutoFit/>
          </a:bodyPr>
          <a:lstStyle/>
          <a:p>
            <a:pPr indent="0">
              <a:buNone/>
            </a:pPr>
            <a:r>
              <a:rPr lang="zh-CN" altLang="en-US" sz="1600" b="0" dirty="0"/>
              <a:t>采用</a:t>
            </a:r>
            <a:r>
              <a:rPr lang="en-US" altLang="zh-CN" sz="1600" b="0" dirty="0"/>
              <a:t>U-BIOPRED</a:t>
            </a:r>
            <a:r>
              <a:rPr lang="zh-CN" altLang="en-US" sz="1600" b="0" dirty="0"/>
              <a:t>研究思路，对免疫细胞</a:t>
            </a:r>
            <a:r>
              <a:rPr lang="en-US" altLang="zh-CN" sz="1600" b="0" dirty="0"/>
              <a:t>/</a:t>
            </a:r>
            <a:r>
              <a:rPr lang="zh-CN" altLang="en-US" sz="1600" b="0" dirty="0"/>
              <a:t>因子表达水平不同的患者进行分型，为免疫机制通路研究提供帮助。</a:t>
            </a:r>
          </a:p>
        </p:txBody>
      </p:sp>
      <p:sp>
        <p:nvSpPr>
          <p:cNvPr id="5" name="文本框 4"/>
          <p:cNvSpPr txBox="1"/>
          <p:nvPr/>
        </p:nvSpPr>
        <p:spPr>
          <a:xfrm>
            <a:off x="43180" y="1824990"/>
            <a:ext cx="2179955" cy="1310640"/>
          </a:xfrm>
          <a:prstGeom prst="rect">
            <a:avLst/>
          </a:prstGeom>
          <a:noFill/>
        </p:spPr>
        <p:txBody>
          <a:bodyPr wrap="square" rtlCol="0">
            <a:spAutoFit/>
          </a:bodyPr>
          <a:lstStyle/>
          <a:p>
            <a:pPr indent="0">
              <a:buNone/>
            </a:pPr>
            <a:r>
              <a:rPr lang="zh-CN" altLang="en-US" sz="1600" b="0" dirty="0"/>
              <a:t>分析细胞通路，研究免疫机制</a:t>
            </a:r>
            <a:r>
              <a:rPr lang="en-US" altLang="zh-CN" sz="1600" b="0" dirty="0"/>
              <a:t>,</a:t>
            </a:r>
            <a:r>
              <a:rPr lang="zh-CN" altLang="en-US" sz="1600" b="0" dirty="0"/>
              <a:t>为临床上使用免疫细胞</a:t>
            </a:r>
            <a:r>
              <a:rPr lang="en-US" altLang="zh-CN" sz="1600" b="0" dirty="0"/>
              <a:t>/</a:t>
            </a:r>
            <a:r>
              <a:rPr lang="zh-CN" altLang="en-US" sz="1600" b="0" dirty="0"/>
              <a:t>因子作为生物标志物诊断试验奠定基础。</a:t>
            </a:r>
          </a:p>
        </p:txBody>
      </p:sp>
      <p:sp>
        <p:nvSpPr>
          <p:cNvPr id="10" name="下箭头 9"/>
          <p:cNvSpPr/>
          <p:nvPr/>
        </p:nvSpPr>
        <p:spPr>
          <a:xfrm>
            <a:off x="4427855" y="5026660"/>
            <a:ext cx="287655" cy="432435"/>
          </a:xfrm>
          <a:prstGeom prst="downArrow">
            <a:avLst/>
          </a:prstGeom>
        </p:spPr>
        <p:style>
          <a:lnRef idx="3">
            <a:schemeClr val="lt1"/>
          </a:lnRef>
          <a:fillRef idx="1">
            <a:schemeClr val="accent3"/>
          </a:fillRef>
          <a:effectRef idx="1">
            <a:schemeClr val="accent3"/>
          </a:effectRef>
          <a:fontRef idx="minor">
            <a:schemeClr val="lt1"/>
          </a:fontRef>
        </p:style>
        <p:txBody>
          <a:bodyPr/>
          <a:lstStyle/>
          <a:p>
            <a:endParaRPr lang="zh-CN" altLang="en-US"/>
          </a:p>
        </p:txBody>
      </p:sp>
      <p:sp>
        <p:nvSpPr>
          <p:cNvPr id="11" name="任意多边形 10"/>
          <p:cNvSpPr/>
          <p:nvPr/>
        </p:nvSpPr>
        <p:spPr>
          <a:xfrm>
            <a:off x="2501900" y="5648960"/>
            <a:ext cx="4046220" cy="519430"/>
          </a:xfrm>
          <a:custGeom>
            <a:avLst/>
            <a:gdLst>
              <a:gd name="connsiteX0" fmla="*/ 0 w 2948781"/>
              <a:gd name="connsiteY0" fmla="*/ 0 h 560268"/>
              <a:gd name="connsiteX1" fmla="*/ 2948781 w 2948781"/>
              <a:gd name="connsiteY1" fmla="*/ 0 h 560268"/>
              <a:gd name="connsiteX2" fmla="*/ 2948781 w 2948781"/>
              <a:gd name="connsiteY2" fmla="*/ 560268 h 560268"/>
              <a:gd name="connsiteX3" fmla="*/ 0 w 2948781"/>
              <a:gd name="connsiteY3" fmla="*/ 560268 h 560268"/>
              <a:gd name="connsiteX4" fmla="*/ 0 w 2948781"/>
              <a:gd name="connsiteY4" fmla="*/ 0 h 560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8781" h="560268">
                <a:moveTo>
                  <a:pt x="0" y="0"/>
                </a:moveTo>
                <a:lnTo>
                  <a:pt x="2948781" y="0"/>
                </a:lnTo>
                <a:lnTo>
                  <a:pt x="2948781" y="560268"/>
                </a:lnTo>
                <a:lnTo>
                  <a:pt x="0" y="560268"/>
                </a:lnTo>
                <a:lnTo>
                  <a:pt x="0" y="0"/>
                </a:lnTo>
                <a:close/>
              </a:path>
            </a:pathLst>
          </a:custGeom>
          <a:solidFill>
            <a:srgbClr val="EB641B"/>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6509" tIns="16510" rIns="16510" bIns="16509" numCol="1" spcCol="1270" anchor="ctr" anchorCtr="0">
            <a:noAutofit/>
          </a:bodyPr>
          <a:lstStyle/>
          <a:p>
            <a:pPr lvl="0" algn="ctr" defTabSz="1155700">
              <a:lnSpc>
                <a:spcPct val="90000"/>
              </a:lnSpc>
              <a:spcBef>
                <a:spcPct val="0"/>
              </a:spcBef>
              <a:spcAft>
                <a:spcPct val="35000"/>
              </a:spcAft>
              <a:buNone/>
            </a:pPr>
            <a:r>
              <a:rPr lang="zh-CN" altLang="en-US" sz="1600" kern="1200" dirty="0"/>
              <a:t>免疫调节药物的开发、免疫机制新发现</a:t>
            </a:r>
          </a:p>
        </p:txBody>
      </p:sp>
      <p:sp>
        <p:nvSpPr>
          <p:cNvPr id="12" name="任意多边形 11"/>
          <p:cNvSpPr/>
          <p:nvPr/>
        </p:nvSpPr>
        <p:spPr>
          <a:xfrm>
            <a:off x="6987540" y="2110740"/>
            <a:ext cx="1334135" cy="299720"/>
          </a:xfrm>
          <a:custGeom>
            <a:avLst/>
            <a:gdLst>
              <a:gd name="connsiteX0" fmla="*/ 0 w 2948781"/>
              <a:gd name="connsiteY0" fmla="*/ 0 h 560268"/>
              <a:gd name="connsiteX1" fmla="*/ 2948781 w 2948781"/>
              <a:gd name="connsiteY1" fmla="*/ 0 h 560268"/>
              <a:gd name="connsiteX2" fmla="*/ 2948781 w 2948781"/>
              <a:gd name="connsiteY2" fmla="*/ 560268 h 560268"/>
              <a:gd name="connsiteX3" fmla="*/ 0 w 2948781"/>
              <a:gd name="connsiteY3" fmla="*/ 560268 h 560268"/>
              <a:gd name="connsiteX4" fmla="*/ 0 w 2948781"/>
              <a:gd name="connsiteY4" fmla="*/ 0 h 560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8781" h="560268">
                <a:moveTo>
                  <a:pt x="0" y="0"/>
                </a:moveTo>
                <a:lnTo>
                  <a:pt x="2948781" y="0"/>
                </a:lnTo>
                <a:lnTo>
                  <a:pt x="2948781" y="560268"/>
                </a:lnTo>
                <a:lnTo>
                  <a:pt x="0" y="560268"/>
                </a:lnTo>
                <a:lnTo>
                  <a:pt x="0" y="0"/>
                </a:lnTo>
                <a:close/>
              </a:path>
            </a:pathLst>
          </a:custGeom>
          <a:solidFill>
            <a:srgbClr val="EB641B"/>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6509" tIns="16510" rIns="16510" bIns="16509" numCol="1" spcCol="1270" anchor="ctr" anchorCtr="0">
            <a:noAutofit/>
          </a:bodyPr>
          <a:lstStyle/>
          <a:p>
            <a:pPr lvl="0" algn="ctr" defTabSz="1155700">
              <a:lnSpc>
                <a:spcPct val="90000"/>
              </a:lnSpc>
              <a:spcBef>
                <a:spcPct val="0"/>
              </a:spcBef>
              <a:spcAft>
                <a:spcPct val="35000"/>
              </a:spcAft>
              <a:buNone/>
            </a:pPr>
            <a:r>
              <a:rPr lang="zh-CN" altLang="en-US" sz="1600" kern="1200" dirty="0"/>
              <a:t>血清学检测</a:t>
            </a:r>
          </a:p>
        </p:txBody>
      </p:sp>
      <p:sp>
        <p:nvSpPr>
          <p:cNvPr id="13" name="任意多边形 12"/>
          <p:cNvSpPr/>
          <p:nvPr/>
        </p:nvSpPr>
        <p:spPr>
          <a:xfrm>
            <a:off x="966470" y="3776345"/>
            <a:ext cx="1334770" cy="351155"/>
          </a:xfrm>
          <a:custGeom>
            <a:avLst/>
            <a:gdLst>
              <a:gd name="connsiteX0" fmla="*/ 0 w 2948781"/>
              <a:gd name="connsiteY0" fmla="*/ 0 h 560268"/>
              <a:gd name="connsiteX1" fmla="*/ 2948781 w 2948781"/>
              <a:gd name="connsiteY1" fmla="*/ 0 h 560268"/>
              <a:gd name="connsiteX2" fmla="*/ 2948781 w 2948781"/>
              <a:gd name="connsiteY2" fmla="*/ 560268 h 560268"/>
              <a:gd name="connsiteX3" fmla="*/ 0 w 2948781"/>
              <a:gd name="connsiteY3" fmla="*/ 560268 h 560268"/>
              <a:gd name="connsiteX4" fmla="*/ 0 w 2948781"/>
              <a:gd name="connsiteY4" fmla="*/ 0 h 560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8781" h="560268">
                <a:moveTo>
                  <a:pt x="0" y="0"/>
                </a:moveTo>
                <a:lnTo>
                  <a:pt x="2948781" y="0"/>
                </a:lnTo>
                <a:lnTo>
                  <a:pt x="2948781" y="560268"/>
                </a:lnTo>
                <a:lnTo>
                  <a:pt x="0" y="560268"/>
                </a:lnTo>
                <a:lnTo>
                  <a:pt x="0" y="0"/>
                </a:lnTo>
                <a:close/>
              </a:path>
            </a:pathLst>
          </a:custGeom>
          <a:solidFill>
            <a:srgbClr val="EB641B"/>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6509" tIns="16510" rIns="16510" bIns="16509" numCol="1" spcCol="1270" anchor="ctr" anchorCtr="0">
            <a:noAutofit/>
          </a:bodyPr>
          <a:lstStyle/>
          <a:p>
            <a:pPr lvl="0" algn="ctr" defTabSz="1155700">
              <a:lnSpc>
                <a:spcPct val="90000"/>
              </a:lnSpc>
              <a:spcBef>
                <a:spcPct val="0"/>
              </a:spcBef>
              <a:spcAft>
                <a:spcPct val="35000"/>
              </a:spcAft>
              <a:buNone/>
            </a:pPr>
            <a:r>
              <a:rPr lang="zh-CN" altLang="en-US" sz="1600" kern="1200" dirty="0"/>
              <a:t>表达产物检测</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标题 1"/>
          <p:cNvSpPr>
            <a:spLocks noGrp="1"/>
          </p:cNvSpPr>
          <p:nvPr>
            <p:ph type="title" idx="4294967295"/>
          </p:nvPr>
        </p:nvSpPr>
        <p:spPr>
          <a:xfrm>
            <a:off x="914400" y="4876800"/>
            <a:ext cx="7481888" cy="457200"/>
          </a:xfrm>
          <a:prstGeom prst="rect">
            <a:avLst/>
          </a:prstGeom>
        </p:spPr>
        <p:txBody>
          <a:bodyPr anchor="t">
            <a:normAutofit fontScale="90000"/>
          </a:bodyPr>
          <a:lstStyle/>
          <a:p>
            <a:pPr algn="r">
              <a:defRPr/>
            </a:pPr>
            <a:endParaRPr lang="zh-CN" altLang="en-US" sz="2500" b="0">
              <a:solidFill>
                <a:schemeClr val="accent1"/>
              </a:solidFill>
              <a:ea typeface="宋体" panose="02010600030101010101" pitchFamily="2" charset="-122"/>
            </a:endParaRPr>
          </a:p>
        </p:txBody>
      </p:sp>
      <p:sp>
        <p:nvSpPr>
          <p:cNvPr id="79875" name="文本占位符 2"/>
          <p:cNvSpPr>
            <a:spLocks noGrp="1"/>
          </p:cNvSpPr>
          <p:nvPr>
            <p:ph type="body" idx="4294967295"/>
          </p:nvPr>
        </p:nvSpPr>
        <p:spPr>
          <a:xfrm>
            <a:off x="4419600" y="5354638"/>
            <a:ext cx="3975100" cy="914400"/>
          </a:xfrm>
          <a:prstGeom prst="rect">
            <a:avLst/>
          </a:prstGeom>
        </p:spPr>
        <p:txBody>
          <a:bodyPr/>
          <a:lstStyle/>
          <a:p>
            <a:pPr marL="0" indent="0" algn="r">
              <a:buFont typeface="Wingdings" panose="05000000000000000000" pitchFamily="2" charset="2"/>
              <a:buNone/>
            </a:pPr>
            <a:endParaRPr lang="zh-CN" altLang="en-US" sz="1600">
              <a:latin typeface="Arial" panose="020B0604020202020204" pitchFamily="34" charset="0"/>
              <a:ea typeface="宋体" panose="02010600030101010101" pitchFamily="2" charset="-122"/>
            </a:endParaRPr>
          </a:p>
        </p:txBody>
      </p:sp>
      <p:sp>
        <p:nvSpPr>
          <p:cNvPr id="79876" name="内容占位符 3"/>
          <p:cNvSpPr>
            <a:spLocks noGrp="1"/>
          </p:cNvSpPr>
          <p:nvPr>
            <p:ph sz="half" idx="4294967295"/>
          </p:nvPr>
        </p:nvSpPr>
        <p:spPr>
          <a:xfrm>
            <a:off x="1619250" y="476250"/>
            <a:ext cx="6918325" cy="4572000"/>
          </a:xfrm>
          <a:prstGeom prst="rect">
            <a:avLst/>
          </a:prstGeom>
        </p:spPr>
        <p:txBody>
          <a:bodyPr/>
          <a:lstStyle/>
          <a:p>
            <a:pPr>
              <a:buFont typeface="Wingdings" panose="05000000000000000000" pitchFamily="2" charset="2"/>
              <a:buNone/>
            </a:pPr>
            <a:r>
              <a:rPr lang="zh-CN" altLang="en-US" sz="7200">
                <a:solidFill>
                  <a:srgbClr val="FF0000"/>
                </a:solidFill>
                <a:latin typeface="华文彩云" panose="02010800040101010101" pitchFamily="2" charset="-122"/>
                <a:ea typeface="华文彩云" panose="02010800040101010101" pitchFamily="2" charset="-122"/>
              </a:rPr>
              <a:t>Thank you!</a:t>
            </a:r>
          </a:p>
        </p:txBody>
      </p:sp>
      <p:pic>
        <p:nvPicPr>
          <p:cNvPr id="79877" name="Picture 2" descr="H:\新大楼外景\新大楼-0907\新楼合成图\新楼合成图0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700213"/>
            <a:ext cx="9144000" cy="4392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9878" name="TextBox 1"/>
          <p:cNvSpPr txBox="1">
            <a:spLocks noChangeArrowheads="1"/>
          </p:cNvSpPr>
          <p:nvPr/>
        </p:nvSpPr>
        <p:spPr bwMode="auto">
          <a:xfrm>
            <a:off x="5867400" y="1700213"/>
            <a:ext cx="3148013" cy="1192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b="1">
                <a:solidFill>
                  <a:srgbClr val="000099"/>
                </a:solidFill>
                <a:latin typeface="Arial" panose="020B0604020202020204" pitchFamily="34" charset="0"/>
                <a:ea typeface="黑体" panose="02010600030101010101" pitchFamily="49" charset="-122"/>
              </a:defRPr>
            </a:lvl1pPr>
            <a:lvl2pPr marL="742950" indent="-285750">
              <a:defRPr sz="3200" b="1">
                <a:solidFill>
                  <a:srgbClr val="000099"/>
                </a:solidFill>
                <a:latin typeface="Arial" panose="020B0604020202020204" pitchFamily="34" charset="0"/>
                <a:ea typeface="黑体" panose="02010600030101010101" pitchFamily="49" charset="-122"/>
              </a:defRPr>
            </a:lvl2pPr>
            <a:lvl3pPr marL="1143000" indent="-228600">
              <a:defRPr sz="3200" b="1">
                <a:solidFill>
                  <a:srgbClr val="000099"/>
                </a:solidFill>
                <a:latin typeface="Arial" panose="020B0604020202020204" pitchFamily="34" charset="0"/>
                <a:ea typeface="黑体" panose="02010600030101010101" pitchFamily="49" charset="-122"/>
              </a:defRPr>
            </a:lvl3pPr>
            <a:lvl4pPr marL="1600200" indent="-228600">
              <a:defRPr sz="3200" b="1">
                <a:solidFill>
                  <a:srgbClr val="000099"/>
                </a:solidFill>
                <a:latin typeface="Arial" panose="020B0604020202020204" pitchFamily="34" charset="0"/>
                <a:ea typeface="黑体" panose="02010600030101010101" pitchFamily="49" charset="-122"/>
              </a:defRPr>
            </a:lvl4pPr>
            <a:lvl5pPr marL="2057400" indent="-228600">
              <a:defRPr sz="3200" b="1">
                <a:solidFill>
                  <a:srgbClr val="000099"/>
                </a:solidFill>
                <a:latin typeface="Arial" panose="020B0604020202020204" pitchFamily="34" charset="0"/>
                <a:ea typeface="黑体" panose="02010600030101010101" pitchFamily="49" charset="-122"/>
              </a:defRPr>
            </a:lvl5pPr>
            <a:lvl6pPr marL="2514600" indent="-228600" eaLnBrk="0" fontAlgn="base" hangingPunct="0">
              <a:spcBef>
                <a:spcPts val="400"/>
              </a:spcBef>
              <a:spcAft>
                <a:spcPct val="30000"/>
              </a:spcAft>
              <a:buClr>
                <a:srgbClr val="FF3399"/>
              </a:buClr>
              <a:buFont typeface="Wingdings" panose="05000000000000000000" pitchFamily="2" charset="2"/>
              <a:buChar char="l"/>
              <a:defRPr sz="3200" b="1">
                <a:solidFill>
                  <a:srgbClr val="000099"/>
                </a:solidFill>
                <a:latin typeface="Arial" panose="020B0604020202020204" pitchFamily="34" charset="0"/>
                <a:ea typeface="黑体" panose="02010600030101010101" pitchFamily="49" charset="-122"/>
              </a:defRPr>
            </a:lvl6pPr>
            <a:lvl7pPr marL="2971800" indent="-228600" eaLnBrk="0" fontAlgn="base" hangingPunct="0">
              <a:spcBef>
                <a:spcPts val="400"/>
              </a:spcBef>
              <a:spcAft>
                <a:spcPct val="30000"/>
              </a:spcAft>
              <a:buClr>
                <a:srgbClr val="FF3399"/>
              </a:buClr>
              <a:buFont typeface="Wingdings" panose="05000000000000000000" pitchFamily="2" charset="2"/>
              <a:buChar char="l"/>
              <a:defRPr sz="3200" b="1">
                <a:solidFill>
                  <a:srgbClr val="000099"/>
                </a:solidFill>
                <a:latin typeface="Arial" panose="020B0604020202020204" pitchFamily="34" charset="0"/>
                <a:ea typeface="黑体" panose="02010600030101010101" pitchFamily="49" charset="-122"/>
              </a:defRPr>
            </a:lvl7pPr>
            <a:lvl8pPr marL="3429000" indent="-228600" eaLnBrk="0" fontAlgn="base" hangingPunct="0">
              <a:spcBef>
                <a:spcPts val="400"/>
              </a:spcBef>
              <a:spcAft>
                <a:spcPct val="30000"/>
              </a:spcAft>
              <a:buClr>
                <a:srgbClr val="FF3399"/>
              </a:buClr>
              <a:buFont typeface="Wingdings" panose="05000000000000000000" pitchFamily="2" charset="2"/>
              <a:buChar char="l"/>
              <a:defRPr sz="3200" b="1">
                <a:solidFill>
                  <a:srgbClr val="000099"/>
                </a:solidFill>
                <a:latin typeface="Arial" panose="020B0604020202020204" pitchFamily="34" charset="0"/>
                <a:ea typeface="黑体" panose="02010600030101010101" pitchFamily="49" charset="-122"/>
              </a:defRPr>
            </a:lvl8pPr>
            <a:lvl9pPr marL="3886200" indent="-228600" eaLnBrk="0" fontAlgn="base" hangingPunct="0">
              <a:spcBef>
                <a:spcPts val="400"/>
              </a:spcBef>
              <a:spcAft>
                <a:spcPct val="30000"/>
              </a:spcAft>
              <a:buClr>
                <a:srgbClr val="FF3399"/>
              </a:buClr>
              <a:buFont typeface="Wingdings" panose="05000000000000000000" pitchFamily="2" charset="2"/>
              <a:buChar char="l"/>
              <a:defRPr sz="3200" b="1">
                <a:solidFill>
                  <a:srgbClr val="000099"/>
                </a:solidFill>
                <a:latin typeface="Arial" panose="020B0604020202020204" pitchFamily="34" charset="0"/>
                <a:ea typeface="黑体" panose="02010600030101010101" pitchFamily="49" charset="-122"/>
              </a:defRPr>
            </a:lvl9pPr>
          </a:lstStyle>
          <a:p>
            <a:r>
              <a:rPr lang="zh-CN" altLang="en-US" sz="1800">
                <a:solidFill>
                  <a:schemeClr val="bg1"/>
                </a:solidFill>
              </a:rPr>
              <a:t>呼吸疾病国家重点实验室</a:t>
            </a:r>
            <a:endParaRPr lang="en-US" altLang="zh-CN" sz="1800">
              <a:solidFill>
                <a:schemeClr val="bg1"/>
              </a:solidFill>
            </a:endParaRPr>
          </a:p>
          <a:p>
            <a:r>
              <a:rPr lang="zh-CN" altLang="en-US" sz="1800">
                <a:solidFill>
                  <a:schemeClr val="bg1"/>
                </a:solidFill>
              </a:rPr>
              <a:t>广州呼吸疾病研究所</a:t>
            </a:r>
            <a:endParaRPr lang="en-US" altLang="zh-CN" sz="1800">
              <a:solidFill>
                <a:schemeClr val="bg1"/>
              </a:solidFill>
            </a:endParaRPr>
          </a:p>
          <a:p>
            <a:r>
              <a:rPr lang="zh-CN" altLang="en-US" sz="1800">
                <a:solidFill>
                  <a:schemeClr val="bg1"/>
                </a:solidFill>
              </a:rPr>
              <a:t>广州医科大学附属第一医院</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115"/>
          <p:cNvSpPr>
            <a:spLocks noChangeArrowheads="1"/>
          </p:cNvSpPr>
          <p:nvPr/>
        </p:nvSpPr>
        <p:spPr bwMode="auto">
          <a:xfrm>
            <a:off x="1150143" y="333028"/>
            <a:ext cx="3853905" cy="647700"/>
          </a:xfrm>
          <a:prstGeom prst="rect">
            <a:avLst/>
          </a:prstGeom>
          <a:noFill/>
          <a:ln>
            <a:noFill/>
          </a:ln>
        </p:spPr>
        <p:txBody>
          <a:bodyPr anchor="ctr"/>
          <a:lstStyle>
            <a:lvl1pPr>
              <a:defRPr sz="3200" b="1">
                <a:solidFill>
                  <a:srgbClr val="000099"/>
                </a:solidFill>
                <a:latin typeface="Arial" panose="020B0604020202020204" pitchFamily="34" charset="0"/>
                <a:ea typeface="黑体" panose="02010600030101010101" pitchFamily="49" charset="-122"/>
              </a:defRPr>
            </a:lvl1pPr>
            <a:lvl2pPr marL="742950" indent="-285750">
              <a:defRPr sz="3200" b="1">
                <a:solidFill>
                  <a:srgbClr val="000099"/>
                </a:solidFill>
                <a:latin typeface="Arial" panose="020B0604020202020204" pitchFamily="34" charset="0"/>
                <a:ea typeface="黑体" panose="02010600030101010101" pitchFamily="49" charset="-122"/>
              </a:defRPr>
            </a:lvl2pPr>
            <a:lvl3pPr marL="1143000" indent="-228600">
              <a:defRPr sz="3200" b="1">
                <a:solidFill>
                  <a:srgbClr val="000099"/>
                </a:solidFill>
                <a:latin typeface="Arial" panose="020B0604020202020204" pitchFamily="34" charset="0"/>
                <a:ea typeface="黑体" panose="02010600030101010101" pitchFamily="49" charset="-122"/>
              </a:defRPr>
            </a:lvl3pPr>
            <a:lvl4pPr marL="1600200" indent="-228600">
              <a:defRPr sz="3200" b="1">
                <a:solidFill>
                  <a:srgbClr val="000099"/>
                </a:solidFill>
                <a:latin typeface="Arial" panose="020B0604020202020204" pitchFamily="34" charset="0"/>
                <a:ea typeface="黑体" panose="02010600030101010101" pitchFamily="49" charset="-122"/>
              </a:defRPr>
            </a:lvl4pPr>
            <a:lvl5pPr marL="2057400" indent="-228600">
              <a:defRPr sz="3200" b="1">
                <a:solidFill>
                  <a:srgbClr val="000099"/>
                </a:solidFill>
                <a:latin typeface="Arial" panose="020B0604020202020204" pitchFamily="34" charset="0"/>
                <a:ea typeface="黑体" panose="02010600030101010101" pitchFamily="49" charset="-122"/>
              </a:defRPr>
            </a:lvl5pPr>
            <a:lvl6pPr marL="2514600" indent="-228600" eaLnBrk="0" fontAlgn="base" hangingPunct="0">
              <a:spcBef>
                <a:spcPts val="400"/>
              </a:spcBef>
              <a:spcAft>
                <a:spcPct val="30000"/>
              </a:spcAft>
              <a:buClr>
                <a:srgbClr val="FF3399"/>
              </a:buClr>
              <a:buFont typeface="Wingdings" panose="05000000000000000000" pitchFamily="2" charset="2"/>
              <a:buChar char="l"/>
              <a:defRPr sz="3200" b="1">
                <a:solidFill>
                  <a:srgbClr val="000099"/>
                </a:solidFill>
                <a:latin typeface="Arial" panose="020B0604020202020204" pitchFamily="34" charset="0"/>
                <a:ea typeface="黑体" panose="02010600030101010101" pitchFamily="49" charset="-122"/>
              </a:defRPr>
            </a:lvl6pPr>
            <a:lvl7pPr marL="2971800" indent="-228600" eaLnBrk="0" fontAlgn="base" hangingPunct="0">
              <a:spcBef>
                <a:spcPts val="400"/>
              </a:spcBef>
              <a:spcAft>
                <a:spcPct val="30000"/>
              </a:spcAft>
              <a:buClr>
                <a:srgbClr val="FF3399"/>
              </a:buClr>
              <a:buFont typeface="Wingdings" panose="05000000000000000000" pitchFamily="2" charset="2"/>
              <a:buChar char="l"/>
              <a:defRPr sz="3200" b="1">
                <a:solidFill>
                  <a:srgbClr val="000099"/>
                </a:solidFill>
                <a:latin typeface="Arial" panose="020B0604020202020204" pitchFamily="34" charset="0"/>
                <a:ea typeface="黑体" panose="02010600030101010101" pitchFamily="49" charset="-122"/>
              </a:defRPr>
            </a:lvl7pPr>
            <a:lvl8pPr marL="3429000" indent="-228600" eaLnBrk="0" fontAlgn="base" hangingPunct="0">
              <a:spcBef>
                <a:spcPts val="400"/>
              </a:spcBef>
              <a:spcAft>
                <a:spcPct val="30000"/>
              </a:spcAft>
              <a:buClr>
                <a:srgbClr val="FF3399"/>
              </a:buClr>
              <a:buFont typeface="Wingdings" panose="05000000000000000000" pitchFamily="2" charset="2"/>
              <a:buChar char="l"/>
              <a:defRPr sz="3200" b="1">
                <a:solidFill>
                  <a:srgbClr val="000099"/>
                </a:solidFill>
                <a:latin typeface="Arial" panose="020B0604020202020204" pitchFamily="34" charset="0"/>
                <a:ea typeface="黑体" panose="02010600030101010101" pitchFamily="49" charset="-122"/>
              </a:defRPr>
            </a:lvl8pPr>
            <a:lvl9pPr marL="3886200" indent="-228600" eaLnBrk="0" fontAlgn="base" hangingPunct="0">
              <a:spcBef>
                <a:spcPts val="400"/>
              </a:spcBef>
              <a:spcAft>
                <a:spcPct val="30000"/>
              </a:spcAft>
              <a:buClr>
                <a:srgbClr val="FF3399"/>
              </a:buClr>
              <a:buFont typeface="Wingdings" panose="05000000000000000000" pitchFamily="2" charset="2"/>
              <a:buChar char="l"/>
              <a:defRPr sz="3200" b="1">
                <a:solidFill>
                  <a:srgbClr val="000099"/>
                </a:solidFill>
                <a:latin typeface="Arial" panose="020B0604020202020204" pitchFamily="34" charset="0"/>
                <a:ea typeface="黑体" panose="02010600030101010101" pitchFamily="49" charset="-122"/>
              </a:defRPr>
            </a:lvl9pPr>
          </a:lstStyle>
          <a:p>
            <a:pPr>
              <a:spcBef>
                <a:spcPct val="0"/>
              </a:spcBef>
              <a:spcAft>
                <a:spcPct val="0"/>
              </a:spcAft>
              <a:buClrTx/>
              <a:buFontTx/>
              <a:buNone/>
            </a:pPr>
            <a:r>
              <a:rPr lang="zh-CN" altLang="en-US" dirty="0">
                <a:solidFill>
                  <a:srgbClr val="002060"/>
                </a:solidFill>
                <a:latin typeface="Verdana" panose="020B0604030504040204"/>
                <a:ea typeface="微软雅黑" panose="020B0503020204020204"/>
                <a:cs typeface="+mn-ea"/>
                <a:sym typeface="+mn-lt"/>
              </a:rPr>
              <a:t>过敏风险与遗传因素</a:t>
            </a:r>
            <a:endParaRPr kumimoji="1" lang="de-DE" altLang="zh-CN" dirty="0">
              <a:solidFill>
                <a:srgbClr val="002060"/>
              </a:solidFill>
              <a:effectLst>
                <a:outerShdw blurRad="38100" dist="38100" dir="2700000" algn="tl">
                  <a:srgbClr val="C0C0C0"/>
                </a:outerShdw>
              </a:effectLst>
              <a:latin typeface="Verdana" panose="020B0604030504040204"/>
              <a:ea typeface="微软雅黑" panose="020B0503020204020204"/>
              <a:cs typeface="+mn-ea"/>
              <a:sym typeface="+mn-lt"/>
            </a:endParaRPr>
          </a:p>
        </p:txBody>
      </p:sp>
      <p:grpSp>
        <p:nvGrpSpPr>
          <p:cNvPr id="31" name="组合 30"/>
          <p:cNvGrpSpPr/>
          <p:nvPr/>
        </p:nvGrpSpPr>
        <p:grpSpPr>
          <a:xfrm>
            <a:off x="1691680" y="1988840"/>
            <a:ext cx="6123289" cy="4687724"/>
            <a:chOff x="1547664" y="1589658"/>
            <a:chExt cx="6123289" cy="4687724"/>
          </a:xfrm>
        </p:grpSpPr>
        <p:grpSp>
          <p:nvGrpSpPr>
            <p:cNvPr id="22" name="组合 21"/>
            <p:cNvGrpSpPr/>
            <p:nvPr/>
          </p:nvGrpSpPr>
          <p:grpSpPr>
            <a:xfrm>
              <a:off x="1547664" y="1845626"/>
              <a:ext cx="6123289" cy="3309624"/>
              <a:chOff x="2221891" y="2780315"/>
              <a:chExt cx="4798381" cy="2593514"/>
            </a:xfrm>
          </p:grpSpPr>
          <p:cxnSp>
            <p:nvCxnSpPr>
              <p:cNvPr id="4" name="直接连接符 3"/>
              <p:cNvCxnSpPr/>
              <p:nvPr/>
            </p:nvCxnSpPr>
            <p:spPr>
              <a:xfrm>
                <a:off x="2555776" y="2937248"/>
                <a:ext cx="4464496" cy="0"/>
              </a:xfrm>
              <a:prstGeom prst="line">
                <a:avLst/>
              </a:prstGeom>
              <a:ln w="285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2555776" y="3212976"/>
                <a:ext cx="4464496" cy="0"/>
              </a:xfrm>
              <a:prstGeom prst="line">
                <a:avLst/>
              </a:prstGeom>
              <a:ln w="285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2555776" y="3515570"/>
                <a:ext cx="4464496" cy="0"/>
              </a:xfrm>
              <a:prstGeom prst="line">
                <a:avLst/>
              </a:prstGeom>
              <a:ln w="285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2555776" y="3789040"/>
                <a:ext cx="4464496" cy="0"/>
              </a:xfrm>
              <a:prstGeom prst="line">
                <a:avLst/>
              </a:prstGeom>
              <a:ln w="285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2555776" y="4077072"/>
                <a:ext cx="4464496" cy="0"/>
              </a:xfrm>
              <a:prstGeom prst="line">
                <a:avLst/>
              </a:prstGeom>
              <a:ln w="285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2555776" y="4667220"/>
                <a:ext cx="4464496" cy="0"/>
              </a:xfrm>
              <a:prstGeom prst="line">
                <a:avLst/>
              </a:prstGeom>
              <a:ln w="285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2555776" y="4365104"/>
                <a:ext cx="4464496" cy="0"/>
              </a:xfrm>
              <a:prstGeom prst="line">
                <a:avLst/>
              </a:prstGeom>
              <a:ln w="285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2555776" y="4941168"/>
                <a:ext cx="4464496" cy="0"/>
              </a:xfrm>
              <a:prstGeom prst="line">
                <a:avLst/>
              </a:prstGeom>
              <a:ln w="285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2555776" y="5229198"/>
                <a:ext cx="4464496" cy="0"/>
              </a:xfrm>
              <a:prstGeom prst="line">
                <a:avLst/>
              </a:prstGeom>
              <a:ln w="285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2" name="矩形 1"/>
              <p:cNvSpPr/>
              <p:nvPr/>
            </p:nvSpPr>
            <p:spPr bwMode="auto">
              <a:xfrm>
                <a:off x="3059832" y="4787477"/>
                <a:ext cx="720080" cy="216024"/>
              </a:xfrm>
              <a:prstGeom prst="rect">
                <a:avLst/>
              </a:prstGeom>
              <a:solidFill>
                <a:srgbClr val="EB641B"/>
              </a:solidFill>
              <a:ln w="28575">
                <a:solidFill>
                  <a:srgbClr val="EB641B"/>
                </a:solidFill>
                <a:round/>
              </a:ln>
            </p:spPr>
            <p:txBody>
              <a:bodyPr rtlCol="0" anchor="ctr"/>
              <a:lstStyle/>
              <a:p>
                <a:pPr algn="ctr"/>
                <a:endParaRPr lang="zh-CN" altLang="en-US"/>
              </a:p>
            </p:txBody>
          </p:sp>
          <p:sp>
            <p:nvSpPr>
              <p:cNvPr id="5" name="矩形 4"/>
              <p:cNvSpPr/>
              <p:nvPr/>
            </p:nvSpPr>
            <p:spPr bwMode="auto">
              <a:xfrm>
                <a:off x="3059832" y="5003502"/>
                <a:ext cx="720080" cy="225698"/>
              </a:xfrm>
              <a:prstGeom prst="rect">
                <a:avLst/>
              </a:prstGeom>
              <a:solidFill>
                <a:schemeClr val="bg1">
                  <a:lumMod val="75000"/>
                </a:schemeClr>
              </a:solidFill>
              <a:ln w="28575">
                <a:solidFill>
                  <a:schemeClr val="bg1">
                    <a:lumMod val="75000"/>
                  </a:schemeClr>
                </a:solidFill>
                <a:round/>
              </a:ln>
            </p:spPr>
            <p:txBody>
              <a:bodyPr rtlCol="0" anchor="ctr"/>
              <a:lstStyle/>
              <a:p>
                <a:pPr algn="ctr"/>
                <a:endParaRPr lang="zh-CN" altLang="en-US"/>
              </a:p>
            </p:txBody>
          </p:sp>
          <p:sp>
            <p:nvSpPr>
              <p:cNvPr id="7" name="矩形 6"/>
              <p:cNvSpPr/>
              <p:nvPr/>
            </p:nvSpPr>
            <p:spPr bwMode="auto">
              <a:xfrm>
                <a:off x="4471095" y="4129336"/>
                <a:ext cx="720080" cy="562000"/>
              </a:xfrm>
              <a:prstGeom prst="rect">
                <a:avLst/>
              </a:prstGeom>
              <a:solidFill>
                <a:srgbClr val="EB641B"/>
              </a:solidFill>
              <a:ln w="28575">
                <a:solidFill>
                  <a:srgbClr val="EB641B"/>
                </a:solidFill>
                <a:round/>
              </a:ln>
            </p:spPr>
            <p:txBody>
              <a:bodyPr rtlCol="0" anchor="ctr"/>
              <a:lstStyle/>
              <a:p>
                <a:pPr algn="ctr"/>
                <a:endParaRPr lang="zh-CN" altLang="en-US"/>
              </a:p>
            </p:txBody>
          </p:sp>
          <p:sp>
            <p:nvSpPr>
              <p:cNvPr id="8" name="矩形 7"/>
              <p:cNvSpPr/>
              <p:nvPr/>
            </p:nvSpPr>
            <p:spPr bwMode="auto">
              <a:xfrm>
                <a:off x="4471095" y="4684302"/>
                <a:ext cx="720080" cy="544897"/>
              </a:xfrm>
              <a:prstGeom prst="rect">
                <a:avLst/>
              </a:prstGeom>
              <a:solidFill>
                <a:schemeClr val="bg1">
                  <a:lumMod val="75000"/>
                </a:schemeClr>
              </a:solidFill>
              <a:ln w="28575">
                <a:solidFill>
                  <a:schemeClr val="bg1">
                    <a:lumMod val="75000"/>
                  </a:schemeClr>
                </a:solidFill>
                <a:round/>
              </a:ln>
            </p:spPr>
            <p:txBody>
              <a:bodyPr rtlCol="0" anchor="ctr"/>
              <a:lstStyle/>
              <a:p>
                <a:pPr algn="ctr"/>
                <a:endParaRPr lang="zh-CN" altLang="en-US"/>
              </a:p>
            </p:txBody>
          </p:sp>
          <p:sp>
            <p:nvSpPr>
              <p:cNvPr id="11" name="矩形 10"/>
              <p:cNvSpPr/>
              <p:nvPr/>
            </p:nvSpPr>
            <p:spPr bwMode="auto">
              <a:xfrm>
                <a:off x="5868688" y="2955233"/>
                <a:ext cx="720080" cy="578322"/>
              </a:xfrm>
              <a:prstGeom prst="rect">
                <a:avLst/>
              </a:prstGeom>
              <a:solidFill>
                <a:srgbClr val="EB641B"/>
              </a:solidFill>
              <a:ln w="28575">
                <a:solidFill>
                  <a:srgbClr val="EB641B"/>
                </a:solidFill>
                <a:round/>
              </a:ln>
            </p:spPr>
            <p:txBody>
              <a:bodyPr rtlCol="0" anchor="ctr"/>
              <a:lstStyle/>
              <a:p>
                <a:pPr algn="ctr"/>
                <a:endParaRPr lang="zh-CN" altLang="en-US"/>
              </a:p>
            </p:txBody>
          </p:sp>
          <p:sp>
            <p:nvSpPr>
              <p:cNvPr id="12" name="矩形 11"/>
              <p:cNvSpPr/>
              <p:nvPr/>
            </p:nvSpPr>
            <p:spPr bwMode="auto">
              <a:xfrm>
                <a:off x="5867573" y="3530413"/>
                <a:ext cx="720080" cy="1698785"/>
              </a:xfrm>
              <a:prstGeom prst="rect">
                <a:avLst/>
              </a:prstGeom>
              <a:solidFill>
                <a:schemeClr val="bg1">
                  <a:lumMod val="75000"/>
                </a:schemeClr>
              </a:solidFill>
              <a:ln w="28575">
                <a:solidFill>
                  <a:schemeClr val="bg1">
                    <a:lumMod val="75000"/>
                  </a:schemeClr>
                </a:solidFill>
                <a:round/>
              </a:ln>
            </p:spPr>
            <p:txBody>
              <a:bodyPr rtlCol="0" anchor="ctr"/>
              <a:lstStyle/>
              <a:p>
                <a:pPr algn="ctr"/>
                <a:endParaRPr lang="zh-CN" altLang="en-US"/>
              </a:p>
            </p:txBody>
          </p:sp>
          <p:sp>
            <p:nvSpPr>
              <p:cNvPr id="13" name="文本框 12"/>
              <p:cNvSpPr txBox="1"/>
              <p:nvPr/>
            </p:nvSpPr>
            <p:spPr>
              <a:xfrm>
                <a:off x="2221891" y="2780315"/>
                <a:ext cx="323084" cy="2593514"/>
              </a:xfrm>
              <a:prstGeom prst="rect">
                <a:avLst/>
              </a:prstGeom>
              <a:noFill/>
            </p:spPr>
            <p:txBody>
              <a:bodyPr wrap="none" rtlCol="0">
                <a:spAutoFit/>
              </a:bodyPr>
              <a:lstStyle/>
              <a:p>
                <a:pPr>
                  <a:buFont typeface="Wingdings" panose="05000000000000000000" pitchFamily="2" charset="2"/>
                  <a:buNone/>
                </a:pPr>
                <a:r>
                  <a:rPr lang="en-US" altLang="zh-CN" sz="1600" dirty="0">
                    <a:solidFill>
                      <a:prstClr val="black"/>
                    </a:solidFill>
                  </a:rPr>
                  <a:t>80</a:t>
                </a:r>
              </a:p>
              <a:p>
                <a:pPr>
                  <a:buFont typeface="Wingdings" panose="05000000000000000000" pitchFamily="2" charset="2"/>
                  <a:buNone/>
                </a:pPr>
                <a:r>
                  <a:rPr lang="en-US" altLang="zh-CN" sz="1600" dirty="0">
                    <a:solidFill>
                      <a:prstClr val="black"/>
                    </a:solidFill>
                  </a:rPr>
                  <a:t>70</a:t>
                </a:r>
              </a:p>
              <a:p>
                <a:pPr>
                  <a:buFont typeface="Wingdings" panose="05000000000000000000" pitchFamily="2" charset="2"/>
                  <a:buNone/>
                </a:pPr>
                <a:r>
                  <a:rPr lang="en-US" altLang="zh-CN" sz="1600" dirty="0">
                    <a:solidFill>
                      <a:prstClr val="black"/>
                    </a:solidFill>
                  </a:rPr>
                  <a:t>60</a:t>
                </a:r>
              </a:p>
              <a:p>
                <a:pPr>
                  <a:buFont typeface="Wingdings" panose="05000000000000000000" pitchFamily="2" charset="2"/>
                  <a:buNone/>
                </a:pPr>
                <a:r>
                  <a:rPr lang="en-US" altLang="zh-CN" sz="1600" dirty="0">
                    <a:solidFill>
                      <a:prstClr val="black"/>
                    </a:solidFill>
                  </a:rPr>
                  <a:t>50</a:t>
                </a:r>
              </a:p>
              <a:p>
                <a:pPr>
                  <a:buFont typeface="Wingdings" panose="05000000000000000000" pitchFamily="2" charset="2"/>
                  <a:buNone/>
                </a:pPr>
                <a:r>
                  <a:rPr lang="en-US" altLang="zh-CN" sz="1600" dirty="0">
                    <a:solidFill>
                      <a:prstClr val="black"/>
                    </a:solidFill>
                  </a:rPr>
                  <a:t>40</a:t>
                </a:r>
              </a:p>
              <a:p>
                <a:pPr>
                  <a:buFont typeface="Wingdings" panose="05000000000000000000" pitchFamily="2" charset="2"/>
                  <a:buNone/>
                </a:pPr>
                <a:r>
                  <a:rPr lang="en-US" altLang="zh-CN" sz="1600" dirty="0">
                    <a:solidFill>
                      <a:prstClr val="black"/>
                    </a:solidFill>
                  </a:rPr>
                  <a:t>30</a:t>
                </a:r>
              </a:p>
              <a:p>
                <a:pPr>
                  <a:buFont typeface="Wingdings" panose="05000000000000000000" pitchFamily="2" charset="2"/>
                  <a:buNone/>
                </a:pPr>
                <a:r>
                  <a:rPr lang="en-US" altLang="zh-CN" sz="1600" dirty="0">
                    <a:solidFill>
                      <a:prstClr val="black"/>
                    </a:solidFill>
                  </a:rPr>
                  <a:t>20</a:t>
                </a:r>
              </a:p>
              <a:p>
                <a:pPr>
                  <a:buFont typeface="Wingdings" panose="05000000000000000000" pitchFamily="2" charset="2"/>
                  <a:buNone/>
                </a:pPr>
                <a:r>
                  <a:rPr lang="en-US" altLang="zh-CN" sz="1600" dirty="0">
                    <a:solidFill>
                      <a:prstClr val="black"/>
                    </a:solidFill>
                  </a:rPr>
                  <a:t>10</a:t>
                </a:r>
              </a:p>
              <a:p>
                <a:pPr>
                  <a:buFont typeface="Wingdings" panose="05000000000000000000" pitchFamily="2" charset="2"/>
                  <a:buNone/>
                </a:pPr>
                <a:r>
                  <a:rPr lang="en-US" altLang="zh-CN" sz="1600" dirty="0">
                    <a:solidFill>
                      <a:prstClr val="black"/>
                    </a:solidFill>
                  </a:rPr>
                  <a:t>0</a:t>
                </a:r>
                <a:endParaRPr lang="zh-CN" altLang="en-US" sz="1600" dirty="0">
                  <a:solidFill>
                    <a:prstClr val="black"/>
                  </a:solidFill>
                </a:endParaRPr>
              </a:p>
            </p:txBody>
          </p:sp>
        </p:grpSp>
        <p:sp>
          <p:nvSpPr>
            <p:cNvPr id="24" name="文本框 23"/>
            <p:cNvSpPr txBox="1"/>
            <p:nvPr/>
          </p:nvSpPr>
          <p:spPr>
            <a:xfrm>
              <a:off x="2670847" y="4011125"/>
              <a:ext cx="851515" cy="369332"/>
            </a:xfrm>
            <a:prstGeom prst="rect">
              <a:avLst/>
            </a:prstGeom>
            <a:noFill/>
          </p:spPr>
          <p:txBody>
            <a:bodyPr wrap="none" rtlCol="0">
              <a:spAutoFit/>
            </a:bodyPr>
            <a:lstStyle/>
            <a:p>
              <a:pPr>
                <a:buFont typeface="Wingdings" panose="05000000000000000000" pitchFamily="2" charset="2"/>
                <a:buNone/>
              </a:pPr>
              <a:r>
                <a:rPr lang="en-US" altLang="zh-CN" sz="1800" dirty="0">
                  <a:solidFill>
                    <a:prstClr val="black"/>
                  </a:solidFill>
                </a:rPr>
                <a:t>5-15%</a:t>
              </a:r>
              <a:endParaRPr lang="zh-CN" altLang="en-US" sz="1800" dirty="0">
                <a:solidFill>
                  <a:prstClr val="black"/>
                </a:solidFill>
              </a:endParaRPr>
            </a:p>
          </p:txBody>
        </p:sp>
        <p:sp>
          <p:nvSpPr>
            <p:cNvPr id="26" name="文本框 25"/>
            <p:cNvSpPr txBox="1"/>
            <p:nvPr/>
          </p:nvSpPr>
          <p:spPr>
            <a:xfrm>
              <a:off x="4343399" y="3117402"/>
              <a:ext cx="1067921" cy="400110"/>
            </a:xfrm>
            <a:prstGeom prst="rect">
              <a:avLst/>
            </a:prstGeom>
            <a:noFill/>
          </p:spPr>
          <p:txBody>
            <a:bodyPr wrap="none" rtlCol="0">
              <a:spAutoFit/>
            </a:bodyPr>
            <a:lstStyle/>
            <a:p>
              <a:pPr>
                <a:buFont typeface="Wingdings" panose="05000000000000000000" pitchFamily="2" charset="2"/>
                <a:buNone/>
              </a:pPr>
              <a:r>
                <a:rPr lang="en-US" altLang="zh-CN" sz="2000" dirty="0">
                  <a:solidFill>
                    <a:prstClr val="black"/>
                  </a:solidFill>
                </a:rPr>
                <a:t>20-40%</a:t>
              </a:r>
              <a:endParaRPr lang="zh-CN" altLang="en-US" sz="2000" dirty="0">
                <a:solidFill>
                  <a:prstClr val="black"/>
                </a:solidFill>
              </a:endParaRPr>
            </a:p>
          </p:txBody>
        </p:sp>
        <p:sp>
          <p:nvSpPr>
            <p:cNvPr id="27" name="文本框 26"/>
            <p:cNvSpPr txBox="1"/>
            <p:nvPr/>
          </p:nvSpPr>
          <p:spPr>
            <a:xfrm>
              <a:off x="6035699" y="1589658"/>
              <a:ext cx="1247457" cy="461665"/>
            </a:xfrm>
            <a:prstGeom prst="rect">
              <a:avLst/>
            </a:prstGeom>
            <a:noFill/>
          </p:spPr>
          <p:txBody>
            <a:bodyPr wrap="none" rtlCol="0">
              <a:spAutoFit/>
            </a:bodyPr>
            <a:lstStyle/>
            <a:p>
              <a:pPr>
                <a:buFont typeface="Wingdings" panose="05000000000000000000" pitchFamily="2" charset="2"/>
                <a:buNone/>
              </a:pPr>
              <a:r>
                <a:rPr lang="en-US" altLang="zh-CN" sz="2400" dirty="0">
                  <a:solidFill>
                    <a:srgbClr val="EB641B"/>
                  </a:solidFill>
                </a:rPr>
                <a:t>60-80%</a:t>
              </a:r>
              <a:endParaRPr lang="zh-CN" altLang="en-US" sz="2400" dirty="0">
                <a:solidFill>
                  <a:srgbClr val="EB641B"/>
                </a:solidFill>
              </a:endParaRPr>
            </a:p>
          </p:txBody>
        </p:sp>
        <p:sp>
          <p:nvSpPr>
            <p:cNvPr id="28" name="文本框 27"/>
            <p:cNvSpPr txBox="1"/>
            <p:nvPr/>
          </p:nvSpPr>
          <p:spPr>
            <a:xfrm>
              <a:off x="2195736" y="5058644"/>
              <a:ext cx="1723549" cy="400110"/>
            </a:xfrm>
            <a:prstGeom prst="rect">
              <a:avLst/>
            </a:prstGeom>
            <a:noFill/>
          </p:spPr>
          <p:txBody>
            <a:bodyPr wrap="none" rtlCol="0">
              <a:spAutoFit/>
            </a:bodyPr>
            <a:lstStyle/>
            <a:p>
              <a:pPr>
                <a:buFont typeface="Wingdings" panose="05000000000000000000" pitchFamily="2" charset="2"/>
                <a:buNone/>
              </a:pPr>
              <a:r>
                <a:rPr lang="zh-CN" altLang="en-US" sz="2000">
                  <a:solidFill>
                    <a:prstClr val="black"/>
                  </a:solidFill>
                  <a:latin typeface="微软雅黑" panose="020B0503020204020204"/>
                  <a:ea typeface="微软雅黑" panose="020B0503020204020204"/>
                </a:rPr>
                <a:t>父母都不患病</a:t>
              </a:r>
            </a:p>
          </p:txBody>
        </p:sp>
        <p:sp>
          <p:nvSpPr>
            <p:cNvPr id="29" name="文本框 28"/>
            <p:cNvSpPr txBox="1"/>
            <p:nvPr/>
          </p:nvSpPr>
          <p:spPr>
            <a:xfrm>
              <a:off x="3995936" y="5058644"/>
              <a:ext cx="1723549" cy="400110"/>
            </a:xfrm>
            <a:prstGeom prst="rect">
              <a:avLst/>
            </a:prstGeom>
            <a:noFill/>
          </p:spPr>
          <p:txBody>
            <a:bodyPr wrap="none" rtlCol="0">
              <a:spAutoFit/>
            </a:bodyPr>
            <a:lstStyle/>
            <a:p>
              <a:pPr>
                <a:buFont typeface="Wingdings" panose="05000000000000000000" pitchFamily="2" charset="2"/>
                <a:buNone/>
              </a:pPr>
              <a:r>
                <a:rPr lang="zh-CN" altLang="en-US" sz="2000" dirty="0">
                  <a:solidFill>
                    <a:prstClr val="black"/>
                  </a:solidFill>
                  <a:latin typeface="微软雅黑" panose="020B0503020204020204"/>
                  <a:ea typeface="微软雅黑" panose="020B0503020204020204"/>
                </a:rPr>
                <a:t>父母一方患病</a:t>
              </a:r>
            </a:p>
          </p:txBody>
        </p:sp>
        <p:sp>
          <p:nvSpPr>
            <p:cNvPr id="30" name="文本框 29"/>
            <p:cNvSpPr txBox="1"/>
            <p:nvPr/>
          </p:nvSpPr>
          <p:spPr>
            <a:xfrm>
              <a:off x="5868144" y="5058644"/>
              <a:ext cx="1723549" cy="400110"/>
            </a:xfrm>
            <a:prstGeom prst="rect">
              <a:avLst/>
            </a:prstGeom>
            <a:noFill/>
          </p:spPr>
          <p:txBody>
            <a:bodyPr wrap="none" rtlCol="0">
              <a:spAutoFit/>
            </a:bodyPr>
            <a:lstStyle/>
            <a:p>
              <a:pPr>
                <a:buFont typeface="Wingdings" panose="05000000000000000000" pitchFamily="2" charset="2"/>
                <a:buNone/>
              </a:pPr>
              <a:r>
                <a:rPr lang="zh-CN" altLang="en-US" sz="2000" dirty="0">
                  <a:solidFill>
                    <a:prstClr val="black"/>
                  </a:solidFill>
                  <a:latin typeface="微软雅黑" panose="020B0503020204020204"/>
                  <a:ea typeface="微软雅黑" panose="020B0503020204020204"/>
                </a:rPr>
                <a:t>父母双方患病</a:t>
              </a:r>
            </a:p>
          </p:txBody>
        </p:sp>
        <p:sp>
          <p:nvSpPr>
            <p:cNvPr id="32" name="文本框 31"/>
            <p:cNvSpPr txBox="1"/>
            <p:nvPr/>
          </p:nvSpPr>
          <p:spPr>
            <a:xfrm>
              <a:off x="3960571" y="5877272"/>
              <a:ext cx="184731" cy="400110"/>
            </a:xfrm>
            <a:prstGeom prst="rect">
              <a:avLst/>
            </a:prstGeom>
            <a:noFill/>
          </p:spPr>
          <p:txBody>
            <a:bodyPr wrap="none" rtlCol="0">
              <a:spAutoFit/>
            </a:bodyPr>
            <a:lstStyle/>
            <a:p>
              <a:pPr>
                <a:buFont typeface="Wingdings" panose="05000000000000000000" pitchFamily="2" charset="2"/>
                <a:buNone/>
              </a:pPr>
              <a:endParaRPr lang="zh-CN" altLang="en-US" sz="2000" dirty="0">
                <a:solidFill>
                  <a:prstClr val="black"/>
                </a:solidFill>
                <a:latin typeface="微软雅黑" panose="020B0503020204020204"/>
                <a:ea typeface="微软雅黑" panose="020B0503020204020204"/>
              </a:endParaRPr>
            </a:p>
          </p:txBody>
        </p:sp>
      </p:grpSp>
      <p:sp>
        <p:nvSpPr>
          <p:cNvPr id="35" name="矩形 34"/>
          <p:cNvSpPr/>
          <p:nvPr/>
        </p:nvSpPr>
        <p:spPr>
          <a:xfrm>
            <a:off x="467544" y="1412776"/>
            <a:ext cx="8406680" cy="461665"/>
          </a:xfrm>
          <a:prstGeom prst="rect">
            <a:avLst/>
          </a:prstGeom>
        </p:spPr>
        <p:txBody>
          <a:bodyPr wrap="square">
            <a:spAutoFit/>
          </a:bodyPr>
          <a:lstStyle/>
          <a:p>
            <a:pPr algn="ctr">
              <a:buFont typeface="Wingdings" panose="05000000000000000000" pitchFamily="2" charset="2"/>
              <a:buNone/>
            </a:pPr>
            <a:r>
              <a:rPr lang="zh-CN" altLang="en-US" sz="2400" dirty="0">
                <a:solidFill>
                  <a:prstClr val="black"/>
                </a:solidFill>
                <a:latin typeface="微软雅黑" panose="020B0503020204020204"/>
                <a:ea typeface="微软雅黑" panose="020B0503020204020204"/>
              </a:rPr>
              <a:t>婴儿发生过敏性疾病的风险与遗传史的关系</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115617" y="852805"/>
            <a:ext cx="7056834" cy="707886"/>
          </a:xfrm>
          <a:prstGeom prst="rect">
            <a:avLst/>
          </a:prstGeom>
          <a:noFill/>
        </p:spPr>
        <p:txBody>
          <a:bodyPr wrap="square" rtlCol="0">
            <a:spAutoFit/>
          </a:bodyPr>
          <a:lstStyle/>
          <a:p>
            <a:pPr indent="0">
              <a:buNone/>
            </a:pPr>
            <a:r>
              <a:rPr lang="zh-CN" altLang="en-US" sz="2000" b="0" dirty="0">
                <a:solidFill>
                  <a:schemeClr val="tx1"/>
                </a:solidFill>
                <a:latin typeface="+mn-lt"/>
                <a:ea typeface="+mn-ea"/>
                <a:cs typeface="+mn-ea"/>
              </a:rPr>
              <a:t>随着基因工程、蛋白质工程的发展，高通量测序等技术，研究过敏性疾病与基因的联系，是研究过敏与遗传的发展趋势。</a:t>
            </a:r>
            <a:endParaRPr lang="zh-CN" altLang="en-US" sz="2000" b="0" dirty="0">
              <a:solidFill>
                <a:schemeClr val="tx1"/>
              </a:solidFill>
            </a:endParaRPr>
          </a:p>
        </p:txBody>
      </p:sp>
      <p:pic>
        <p:nvPicPr>
          <p:cNvPr id="5" name="图片 4" descr="微信截图_20160923160537"/>
          <p:cNvPicPr>
            <a:picLocks noChangeAspect="1"/>
          </p:cNvPicPr>
          <p:nvPr/>
        </p:nvPicPr>
        <p:blipFill>
          <a:blip r:embed="rId2"/>
          <a:stretch>
            <a:fillRect/>
          </a:stretch>
        </p:blipFill>
        <p:spPr>
          <a:xfrm>
            <a:off x="936625" y="1967230"/>
            <a:ext cx="7519670" cy="3429000"/>
          </a:xfrm>
          <a:prstGeom prst="rect">
            <a:avLst/>
          </a:prstGeom>
        </p:spPr>
      </p:pic>
      <p:sp>
        <p:nvSpPr>
          <p:cNvPr id="6" name="文本框 5"/>
          <p:cNvSpPr txBox="1"/>
          <p:nvPr/>
        </p:nvSpPr>
        <p:spPr>
          <a:xfrm>
            <a:off x="279400" y="5692775"/>
            <a:ext cx="8834120" cy="822960"/>
          </a:xfrm>
          <a:prstGeom prst="rect">
            <a:avLst/>
          </a:prstGeom>
          <a:noFill/>
        </p:spPr>
        <p:txBody>
          <a:bodyPr wrap="square" rtlCol="0">
            <a:spAutoFit/>
          </a:bodyPr>
          <a:lstStyle/>
          <a:p>
            <a:r>
              <a:rPr lang="zh-CN" altLang="en-US" sz="1600" dirty="0"/>
              <a:t>The majority of established risk loci for atopic dermatitis are also implicated in the development of other immune mediated-diseases with both agonistic and antagonistic effects</a:t>
            </a:r>
          </a:p>
        </p:txBody>
      </p:sp>
      <p:sp>
        <p:nvSpPr>
          <p:cNvPr id="3" name="文本框 2"/>
          <p:cNvSpPr txBox="1"/>
          <p:nvPr/>
        </p:nvSpPr>
        <p:spPr>
          <a:xfrm>
            <a:off x="6247765" y="6515735"/>
            <a:ext cx="3330575" cy="274320"/>
          </a:xfrm>
          <a:prstGeom prst="rect">
            <a:avLst/>
          </a:prstGeom>
          <a:noFill/>
        </p:spPr>
        <p:txBody>
          <a:bodyPr wrap="square" rtlCol="0">
            <a:spAutoFit/>
          </a:bodyPr>
          <a:lstStyle/>
          <a:p>
            <a:pPr indent="0">
              <a:buNone/>
            </a:pPr>
            <a:r>
              <a:rPr lang="en-US" altLang="zh-CN" sz="1200"/>
              <a:t>EAACI</a:t>
            </a:r>
            <a:r>
              <a:rPr lang="zh-CN" altLang="en-US" sz="1200"/>
              <a:t>，GlobalAtlasAllergy</a:t>
            </a:r>
          </a:p>
        </p:txBody>
      </p: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8.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10_聚合">
  <a:themeElements>
    <a:clrScheme name="聚合">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视点">
      <a:maj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majorFont>
      <a:min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minorFont>
    </a:fontScheme>
    <a:fmtScheme name="聚合">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65000"/>
                <a:satMod val="300000"/>
              </a:schemeClr>
            </a:gs>
          </a:gsLst>
          <a:path path="circle">
            <a:fillToRect l="95000" t="-106500" r="5000" b="206500"/>
          </a:path>
        </a:gradFill>
        <a:blipFill>
          <a:blip xmlns:r="http://schemas.openxmlformats.org/officeDocument/2006/relationships" r:embed="rId1">
            <a:duotone>
              <a:schemeClr val="phClr">
                <a:shade val="60000"/>
                <a:satMod val="110000"/>
              </a:schemeClr>
              <a:schemeClr val="phClr">
                <a:tint val="95000"/>
              </a:schemeClr>
            </a:duotone>
          </a:blip>
          <a:tile tx="0" ty="0" sx="50000" sy="50000" flip="none" algn="tl"/>
        </a:blipFill>
      </a:bgFillStyleLst>
    </a:fmtScheme>
  </a:themeElements>
  <a:objectDefaults>
    <a:spDef>
      <a:spPr bwMode="auto">
        <a:noFill/>
        <a:ln w="28575">
          <a:solidFill>
            <a:srgbClr val="000000"/>
          </a:solidFill>
          <a:round/>
        </a:ln>
      </a:spPr>
      <a:bodyPr/>
      <a:lstStyle>
        <a:defPPr>
          <a:defRPr/>
        </a:defPPr>
      </a:lst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7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emp">
      <a:majorFont>
        <a:latin typeface="Segoe UI Light"/>
        <a:ea typeface="微软雅黑"/>
        <a:cs typeface=""/>
      </a:majorFont>
      <a:minorFont>
        <a:latin typeface="Segoe UI Light"/>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emp">
      <a:majorFont>
        <a:latin typeface="Segoe UI Light"/>
        <a:ea typeface="微软雅黑"/>
        <a:cs typeface=""/>
      </a:majorFont>
      <a:minorFont>
        <a:latin typeface="Segoe UI Light"/>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emp">
      <a:majorFont>
        <a:latin typeface="Segoe UI Light"/>
        <a:ea typeface="微软雅黑"/>
        <a:cs typeface=""/>
      </a:majorFont>
      <a:minorFont>
        <a:latin typeface="Segoe UI Light"/>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2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emp">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3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emp">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4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emp">
      <a:majorFont>
        <a:latin typeface="Segoe UI Light"/>
        <a:ea typeface="微软雅黑"/>
        <a:cs typeface=""/>
      </a:majorFont>
      <a:minorFont>
        <a:latin typeface="Segoe UI Light"/>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5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emp">
      <a:majorFont>
        <a:latin typeface="Segoe UI Light"/>
        <a:ea typeface="微软雅黑"/>
        <a:cs typeface=""/>
      </a:majorFont>
      <a:minorFont>
        <a:latin typeface="Segoe UI Light"/>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11_聚合">
  <a:themeElements>
    <a:clrScheme name="聚合">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视点">
      <a:maj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majorFont>
      <a:min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minorFont>
    </a:fontScheme>
    <a:fmtScheme name="聚合">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65000"/>
                <a:satMod val="300000"/>
              </a:schemeClr>
            </a:gs>
          </a:gsLst>
          <a:path path="circle">
            <a:fillToRect l="95000" t="-106500" r="5000" b="206500"/>
          </a:path>
        </a:gradFill>
        <a:blipFill>
          <a:blip xmlns:r="http://schemas.openxmlformats.org/officeDocument/2006/relationships" r:embed="rId1">
            <a:duotone>
              <a:schemeClr val="phClr">
                <a:shade val="60000"/>
                <a:satMod val="110000"/>
              </a:schemeClr>
              <a:schemeClr val="phClr">
                <a:tint val="95000"/>
              </a:schemeClr>
            </a:duotone>
          </a:blip>
          <a:tile tx="0" ty="0" sx="50000" sy="50000" flip="none" algn="tl"/>
        </a:blipFill>
      </a:bgFillStyleLst>
    </a:fmtScheme>
  </a:themeElements>
  <a:objectDefaults>
    <a:spDef>
      <a:spPr bwMode="auto">
        <a:noFill/>
        <a:ln w="28575">
          <a:solidFill>
            <a:srgbClr val="000000"/>
          </a:solidFill>
          <a:round/>
        </a:ln>
      </a:spPr>
      <a:bodyPr/>
      <a:lstStyle>
        <a:defPPr>
          <a:defRPr/>
        </a:defPPr>
      </a:lst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6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emp">
      <a:majorFont>
        <a:latin typeface="Times New Roman"/>
        <a:ea typeface="微软雅黑"/>
        <a:cs typeface=""/>
      </a:majorFont>
      <a:minorFont>
        <a:latin typeface="Times New Roman"/>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2591</TotalTime>
  <Words>4619</Words>
  <Application>Microsoft Office PowerPoint</Application>
  <PresentationFormat>全屏显示(4:3)</PresentationFormat>
  <Paragraphs>600</Paragraphs>
  <Slides>70</Slides>
  <Notes>11</Notes>
  <HiddenSlides>0</HiddenSlides>
  <MMClips>0</MMClips>
  <ScaleCrop>false</ScaleCrop>
  <HeadingPairs>
    <vt:vector size="6" baseType="variant">
      <vt:variant>
        <vt:lpstr>已用的字体</vt:lpstr>
      </vt:variant>
      <vt:variant>
        <vt:i4>12</vt:i4>
      </vt:variant>
      <vt:variant>
        <vt:lpstr>主题</vt:lpstr>
      </vt:variant>
      <vt:variant>
        <vt:i4>10</vt:i4>
      </vt:variant>
      <vt:variant>
        <vt:lpstr>幻灯片标题</vt:lpstr>
      </vt:variant>
      <vt:variant>
        <vt:i4>70</vt:i4>
      </vt:variant>
    </vt:vector>
  </HeadingPairs>
  <TitlesOfParts>
    <vt:vector size="92" baseType="lpstr">
      <vt:lpstr>华文彩云</vt:lpstr>
      <vt:lpstr>Arial Unicode MS</vt:lpstr>
      <vt:lpstr>宋体</vt:lpstr>
      <vt:lpstr>微软雅黑</vt:lpstr>
      <vt:lpstr>Arial Narrow</vt:lpstr>
      <vt:lpstr>Segoe UI Light</vt:lpstr>
      <vt:lpstr>Times New Roman</vt:lpstr>
      <vt:lpstr>Wingdings</vt:lpstr>
      <vt:lpstr>Arial</vt:lpstr>
      <vt:lpstr>Verdana</vt:lpstr>
      <vt:lpstr>Wingdings 2</vt:lpstr>
      <vt:lpstr>Calibri</vt:lpstr>
      <vt:lpstr>10_聚合</vt:lpstr>
      <vt:lpstr>Office 主题</vt:lpstr>
      <vt:lpstr>1_Office 主题</vt:lpstr>
      <vt:lpstr>2_Office 主题</vt:lpstr>
      <vt:lpstr>3_Office 主题</vt:lpstr>
      <vt:lpstr>4_Office 主题</vt:lpstr>
      <vt:lpstr>5_Office 主题</vt:lpstr>
      <vt:lpstr>11_聚合</vt:lpstr>
      <vt:lpstr>6_Office 主题</vt:lpstr>
      <vt:lpstr>7_Office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过敏与自然生长进程关系的研究</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SPT个体间的差异</vt:lpstr>
      <vt:lpstr>PowerPoint 演示文稿</vt:lpstr>
      <vt:lpstr>PowerPoint 演示文稿</vt:lpstr>
      <vt:lpstr>PowerPoint 演示文稿</vt:lpstr>
      <vt:lpstr>PowerPoint 演示文稿</vt:lpstr>
      <vt:lpstr>PowerPoint 演示文稿</vt:lpstr>
      <vt:lpstr>确定致病过敏原 </vt:lpstr>
      <vt:lpstr>PowerPoint 演示文稿</vt:lpstr>
      <vt:lpstr>过敏原体外诊断金标准-ImmunoCAP</vt:lpstr>
      <vt:lpstr>Phadia100</vt:lpstr>
      <vt:lpstr>PowerPoint 演示文稿</vt:lpstr>
      <vt:lpstr>2005年-2015年临床过敏原检测量</vt:lpstr>
      <vt:lpstr>PowerPoint 演示文稿</vt:lpstr>
      <vt:lpstr>PowerPoint 演示文稿</vt:lpstr>
      <vt:lpstr>哪些是 “常见过敏原”?</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变应性疾病的特异性诊断</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番茄花园</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气道及全身性炎症在COPD发病过程中的作用</dc:title>
  <dc:creator>Administrator</dc:creator>
  <cp:lastModifiedBy>Chen Tianhao</cp:lastModifiedBy>
  <cp:revision>1149</cp:revision>
  <dcterms:created xsi:type="dcterms:W3CDTF">2008-02-10T02:55:00Z</dcterms:created>
  <dcterms:modified xsi:type="dcterms:W3CDTF">2020-10-01T23:00:04Z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2052-10.1.0.6065</vt:lpwstr>
  </property>
</Properties>
</file>